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notesMasterIdLst>
    <p:notesMasterId r:id="rId4"/>
  </p:notesMasterIdLst>
  <p:sldIdLst>
    <p:sldId id="324" r:id="rId3"/>
  </p:sldIdLst>
  <p:sldSz cx="7556500" cy="10693400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齋藤 芙美" initials="齋藤" lastIdx="2" clrIdx="0">
    <p:extLst>
      <p:ext uri="{19B8F6BF-5375-455C-9EA6-DF929625EA0E}">
        <p15:presenceInfo xmlns:p15="http://schemas.microsoft.com/office/powerpoint/2012/main" userId="S-1-5-21-3580068840-1394931835-201921230-1611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D1C05"/>
    <a:srgbClr val="FFDE75"/>
    <a:srgbClr val="D6A300"/>
    <a:srgbClr val="F2B800"/>
    <a:srgbClr val="F7C1C2"/>
    <a:srgbClr val="AC1426"/>
    <a:srgbClr val="075701"/>
    <a:srgbClr val="F5B5B7"/>
    <a:srgbClr val="F8EBEB"/>
    <a:srgbClr val="B117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369" autoAdjust="0"/>
    <p:restoredTop sz="93834" autoAdjust="0"/>
  </p:normalViewPr>
  <p:slideViewPr>
    <p:cSldViewPr snapToGrid="0">
      <p:cViewPr>
        <p:scale>
          <a:sx n="58" d="100"/>
          <a:sy n="58" d="100"/>
        </p:scale>
        <p:origin x="448" y="-125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18830" cy="495029"/>
          </a:xfrm>
          <a:prstGeom prst="rect">
            <a:avLst/>
          </a:prstGeom>
        </p:spPr>
        <p:txBody>
          <a:bodyPr vert="horz" lIns="94858" tIns="47430" rIns="94858" bIns="4743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4" y="1"/>
            <a:ext cx="2918830" cy="495029"/>
          </a:xfrm>
          <a:prstGeom prst="rect">
            <a:avLst/>
          </a:prstGeom>
        </p:spPr>
        <p:txBody>
          <a:bodyPr vert="horz" lIns="94858" tIns="47430" rIns="94858" bIns="47430" rtlCol="0"/>
          <a:lstStyle>
            <a:lvl1pPr algn="r">
              <a:defRPr sz="1200"/>
            </a:lvl1pPr>
          </a:lstStyle>
          <a:p>
            <a:fld id="{964D714A-35F6-4EF2-8371-589994DBA61E}" type="datetimeFigureOut">
              <a:rPr kumimoji="1" lang="ja-JP" altLang="en-US" smtClean="0"/>
              <a:t>2025/6/26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192338" y="1233488"/>
            <a:ext cx="2351087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858" tIns="47430" rIns="94858" bIns="4743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1"/>
          </a:xfrm>
          <a:prstGeom prst="rect">
            <a:avLst/>
          </a:prstGeom>
        </p:spPr>
        <p:txBody>
          <a:bodyPr vert="horz" lIns="94858" tIns="47430" rIns="94858" bIns="4743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0" cy="495028"/>
          </a:xfrm>
          <a:prstGeom prst="rect">
            <a:avLst/>
          </a:prstGeom>
        </p:spPr>
        <p:txBody>
          <a:bodyPr vert="horz" lIns="94858" tIns="47430" rIns="94858" bIns="4743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4" y="9371286"/>
            <a:ext cx="2918830" cy="495028"/>
          </a:xfrm>
          <a:prstGeom prst="rect">
            <a:avLst/>
          </a:prstGeom>
        </p:spPr>
        <p:txBody>
          <a:bodyPr vert="horz" lIns="94858" tIns="47430" rIns="94858" bIns="47430" rtlCol="0" anchor="b"/>
          <a:lstStyle>
            <a:lvl1pPr algn="r">
              <a:defRPr sz="1200"/>
            </a:lvl1pPr>
          </a:lstStyle>
          <a:p>
            <a:fld id="{930F286F-2F69-448F-B16D-95F8927B359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45263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671317-7FAE-BF43-2276-6ED7FA8C72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9A6FB1F1-ADF2-1796-7602-036C89117F4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1D95EB52-E240-B4FA-E29A-D8AC0CEC1F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468EFDC-8D6C-EC47-AB27-40E5A38EE10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9F0C00-6D7D-4E1B-9D29-BA8FD97D6C74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857085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738" y="1750055"/>
            <a:ext cx="6423025" cy="3722887"/>
          </a:xfrm>
        </p:spPr>
        <p:txBody>
          <a:bodyPr anchor="b"/>
          <a:lstStyle>
            <a:lvl1pPr algn="ctr">
              <a:defRPr sz="4958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563" y="5616511"/>
            <a:ext cx="5667375" cy="2581762"/>
          </a:xfrm>
        </p:spPr>
        <p:txBody>
          <a:bodyPr/>
          <a:lstStyle>
            <a:lvl1pPr marL="0" indent="0" algn="ctr">
              <a:buNone/>
              <a:defRPr sz="1983"/>
            </a:lvl1pPr>
            <a:lvl2pPr marL="377830" indent="0" algn="ctr">
              <a:buNone/>
              <a:defRPr sz="1653"/>
            </a:lvl2pPr>
            <a:lvl3pPr marL="755660" indent="0" algn="ctr">
              <a:buNone/>
              <a:defRPr sz="1488"/>
            </a:lvl3pPr>
            <a:lvl4pPr marL="1133490" indent="0" algn="ctr">
              <a:buNone/>
              <a:defRPr sz="1322"/>
            </a:lvl4pPr>
            <a:lvl5pPr marL="1511320" indent="0" algn="ctr">
              <a:buNone/>
              <a:defRPr sz="1322"/>
            </a:lvl5pPr>
            <a:lvl6pPr marL="1889150" indent="0" algn="ctr">
              <a:buNone/>
              <a:defRPr sz="1322"/>
            </a:lvl6pPr>
            <a:lvl7pPr marL="2266980" indent="0" algn="ctr">
              <a:buNone/>
              <a:defRPr sz="1322"/>
            </a:lvl7pPr>
            <a:lvl8pPr marL="2644811" indent="0" algn="ctr">
              <a:buNone/>
              <a:defRPr sz="1322"/>
            </a:lvl8pPr>
            <a:lvl9pPr marL="3022641" indent="0" algn="ctr">
              <a:buNone/>
              <a:defRPr sz="1322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2025/6/26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04075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2025/6/26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50498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574" y="2665927"/>
            <a:ext cx="6517481" cy="4448157"/>
          </a:xfrm>
        </p:spPr>
        <p:txBody>
          <a:bodyPr anchor="b"/>
          <a:lstStyle>
            <a:lvl1pPr>
              <a:defRPr sz="4958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574" y="7156165"/>
            <a:ext cx="6517481" cy="2339180"/>
          </a:xfrm>
        </p:spPr>
        <p:txBody>
          <a:bodyPr/>
          <a:lstStyle>
            <a:lvl1pPr marL="0" indent="0">
              <a:buNone/>
              <a:defRPr sz="1983">
                <a:solidFill>
                  <a:schemeClr val="tx1"/>
                </a:solidFill>
              </a:defRPr>
            </a:lvl1pPr>
            <a:lvl2pPr marL="377830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660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49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4pPr>
            <a:lvl5pPr marL="151132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5pPr>
            <a:lvl6pPr marL="188915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6pPr>
            <a:lvl7pPr marL="226698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7pPr>
            <a:lvl8pPr marL="2644811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8pPr>
            <a:lvl9pPr marL="3022641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2025/6/26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69654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509" y="2846623"/>
            <a:ext cx="3211513" cy="678486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5478" y="2846623"/>
            <a:ext cx="3211513" cy="678486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2025/6/26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86185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494" y="569327"/>
            <a:ext cx="6517481" cy="2066896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495" y="2621369"/>
            <a:ext cx="3196753" cy="1284692"/>
          </a:xfrm>
        </p:spPr>
        <p:txBody>
          <a:bodyPr anchor="b"/>
          <a:lstStyle>
            <a:lvl1pPr marL="0" indent="0">
              <a:buNone/>
              <a:defRPr sz="1983" b="1"/>
            </a:lvl1pPr>
            <a:lvl2pPr marL="377830" indent="0">
              <a:buNone/>
              <a:defRPr sz="1653" b="1"/>
            </a:lvl2pPr>
            <a:lvl3pPr marL="755660" indent="0">
              <a:buNone/>
              <a:defRPr sz="1488" b="1"/>
            </a:lvl3pPr>
            <a:lvl4pPr marL="1133490" indent="0">
              <a:buNone/>
              <a:defRPr sz="1322" b="1"/>
            </a:lvl4pPr>
            <a:lvl5pPr marL="1511320" indent="0">
              <a:buNone/>
              <a:defRPr sz="1322" b="1"/>
            </a:lvl5pPr>
            <a:lvl6pPr marL="1889150" indent="0">
              <a:buNone/>
              <a:defRPr sz="1322" b="1"/>
            </a:lvl6pPr>
            <a:lvl7pPr marL="2266980" indent="0">
              <a:buNone/>
              <a:defRPr sz="1322" b="1"/>
            </a:lvl7pPr>
            <a:lvl8pPr marL="2644811" indent="0">
              <a:buNone/>
              <a:defRPr sz="1322" b="1"/>
            </a:lvl8pPr>
            <a:lvl9pPr marL="3022641" indent="0">
              <a:buNone/>
              <a:defRPr sz="1322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495" y="3906061"/>
            <a:ext cx="3196753" cy="574522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5478" y="2621369"/>
            <a:ext cx="3212497" cy="1284692"/>
          </a:xfrm>
        </p:spPr>
        <p:txBody>
          <a:bodyPr anchor="b"/>
          <a:lstStyle>
            <a:lvl1pPr marL="0" indent="0">
              <a:buNone/>
              <a:defRPr sz="1983" b="1"/>
            </a:lvl1pPr>
            <a:lvl2pPr marL="377830" indent="0">
              <a:buNone/>
              <a:defRPr sz="1653" b="1"/>
            </a:lvl2pPr>
            <a:lvl3pPr marL="755660" indent="0">
              <a:buNone/>
              <a:defRPr sz="1488" b="1"/>
            </a:lvl3pPr>
            <a:lvl4pPr marL="1133490" indent="0">
              <a:buNone/>
              <a:defRPr sz="1322" b="1"/>
            </a:lvl4pPr>
            <a:lvl5pPr marL="1511320" indent="0">
              <a:buNone/>
              <a:defRPr sz="1322" b="1"/>
            </a:lvl5pPr>
            <a:lvl6pPr marL="1889150" indent="0">
              <a:buNone/>
              <a:defRPr sz="1322" b="1"/>
            </a:lvl6pPr>
            <a:lvl7pPr marL="2266980" indent="0">
              <a:buNone/>
              <a:defRPr sz="1322" b="1"/>
            </a:lvl7pPr>
            <a:lvl8pPr marL="2644811" indent="0">
              <a:buNone/>
              <a:defRPr sz="1322" b="1"/>
            </a:lvl8pPr>
            <a:lvl9pPr marL="3022641" indent="0">
              <a:buNone/>
              <a:defRPr sz="1322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5478" y="3906061"/>
            <a:ext cx="3212497" cy="574522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2025/6/26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24114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2025/6/26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4743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2025/6/26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25201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494" y="712893"/>
            <a:ext cx="2437168" cy="2495127"/>
          </a:xfrm>
        </p:spPr>
        <p:txBody>
          <a:bodyPr anchor="b"/>
          <a:lstStyle>
            <a:lvl1pPr>
              <a:defRPr sz="264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2497" y="1539654"/>
            <a:ext cx="3825478" cy="7599245"/>
          </a:xfrm>
        </p:spPr>
        <p:txBody>
          <a:bodyPr/>
          <a:lstStyle>
            <a:lvl1pPr>
              <a:defRPr sz="2644"/>
            </a:lvl1pPr>
            <a:lvl2pPr>
              <a:defRPr sz="2314"/>
            </a:lvl2pPr>
            <a:lvl3pPr>
              <a:defRPr sz="1983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494" y="3208020"/>
            <a:ext cx="2437168" cy="5943254"/>
          </a:xfrm>
        </p:spPr>
        <p:txBody>
          <a:bodyPr/>
          <a:lstStyle>
            <a:lvl1pPr marL="0" indent="0">
              <a:buNone/>
              <a:defRPr sz="1322"/>
            </a:lvl1pPr>
            <a:lvl2pPr marL="377830" indent="0">
              <a:buNone/>
              <a:defRPr sz="1157"/>
            </a:lvl2pPr>
            <a:lvl3pPr marL="755660" indent="0">
              <a:buNone/>
              <a:defRPr sz="992"/>
            </a:lvl3pPr>
            <a:lvl4pPr marL="1133490" indent="0">
              <a:buNone/>
              <a:defRPr sz="826"/>
            </a:lvl4pPr>
            <a:lvl5pPr marL="1511320" indent="0">
              <a:buNone/>
              <a:defRPr sz="826"/>
            </a:lvl5pPr>
            <a:lvl6pPr marL="1889150" indent="0">
              <a:buNone/>
              <a:defRPr sz="826"/>
            </a:lvl6pPr>
            <a:lvl7pPr marL="2266980" indent="0">
              <a:buNone/>
              <a:defRPr sz="826"/>
            </a:lvl7pPr>
            <a:lvl8pPr marL="2644811" indent="0">
              <a:buNone/>
              <a:defRPr sz="826"/>
            </a:lvl8pPr>
            <a:lvl9pPr marL="3022641" indent="0">
              <a:buNone/>
              <a:defRPr sz="826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2025/6/26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56977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494" y="712893"/>
            <a:ext cx="2437168" cy="2495127"/>
          </a:xfrm>
        </p:spPr>
        <p:txBody>
          <a:bodyPr anchor="b"/>
          <a:lstStyle>
            <a:lvl1pPr>
              <a:defRPr sz="264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2497" y="1539654"/>
            <a:ext cx="3825478" cy="7599245"/>
          </a:xfrm>
        </p:spPr>
        <p:txBody>
          <a:bodyPr anchor="t"/>
          <a:lstStyle>
            <a:lvl1pPr marL="0" indent="0">
              <a:buNone/>
              <a:defRPr sz="2644"/>
            </a:lvl1pPr>
            <a:lvl2pPr marL="377830" indent="0">
              <a:buNone/>
              <a:defRPr sz="2314"/>
            </a:lvl2pPr>
            <a:lvl3pPr marL="755660" indent="0">
              <a:buNone/>
              <a:defRPr sz="1983"/>
            </a:lvl3pPr>
            <a:lvl4pPr marL="1133490" indent="0">
              <a:buNone/>
              <a:defRPr sz="1653"/>
            </a:lvl4pPr>
            <a:lvl5pPr marL="1511320" indent="0">
              <a:buNone/>
              <a:defRPr sz="1653"/>
            </a:lvl5pPr>
            <a:lvl6pPr marL="1889150" indent="0">
              <a:buNone/>
              <a:defRPr sz="1653"/>
            </a:lvl6pPr>
            <a:lvl7pPr marL="2266980" indent="0">
              <a:buNone/>
              <a:defRPr sz="1653"/>
            </a:lvl7pPr>
            <a:lvl8pPr marL="2644811" indent="0">
              <a:buNone/>
              <a:defRPr sz="1653"/>
            </a:lvl8pPr>
            <a:lvl9pPr marL="3022641" indent="0">
              <a:buNone/>
              <a:defRPr sz="1653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494" y="3208020"/>
            <a:ext cx="2437168" cy="5943254"/>
          </a:xfrm>
        </p:spPr>
        <p:txBody>
          <a:bodyPr/>
          <a:lstStyle>
            <a:lvl1pPr marL="0" indent="0">
              <a:buNone/>
              <a:defRPr sz="1322"/>
            </a:lvl1pPr>
            <a:lvl2pPr marL="377830" indent="0">
              <a:buNone/>
              <a:defRPr sz="1157"/>
            </a:lvl2pPr>
            <a:lvl3pPr marL="755660" indent="0">
              <a:buNone/>
              <a:defRPr sz="992"/>
            </a:lvl3pPr>
            <a:lvl4pPr marL="1133490" indent="0">
              <a:buNone/>
              <a:defRPr sz="826"/>
            </a:lvl4pPr>
            <a:lvl5pPr marL="1511320" indent="0">
              <a:buNone/>
              <a:defRPr sz="826"/>
            </a:lvl5pPr>
            <a:lvl6pPr marL="1889150" indent="0">
              <a:buNone/>
              <a:defRPr sz="826"/>
            </a:lvl6pPr>
            <a:lvl7pPr marL="2266980" indent="0">
              <a:buNone/>
              <a:defRPr sz="826"/>
            </a:lvl7pPr>
            <a:lvl8pPr marL="2644811" indent="0">
              <a:buNone/>
              <a:defRPr sz="826"/>
            </a:lvl8pPr>
            <a:lvl9pPr marL="3022641" indent="0">
              <a:buNone/>
              <a:defRPr sz="826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2025/6/26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05420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2025/6/26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49710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7621" y="569325"/>
            <a:ext cx="1629370" cy="9062162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510" y="569325"/>
            <a:ext cx="4793655" cy="9062162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2025/6/26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40018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327874A-8198-5F1D-EFC6-B638710D8E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4563" y="1749425"/>
            <a:ext cx="5667375" cy="37242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B5189043-CE9A-26E1-A9CF-1B2E8D7F8A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4563" y="5616575"/>
            <a:ext cx="5667375" cy="258127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24C6022-F4A2-B0B8-6A24-3DC7167530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2025/6/26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2BA6CD7-2B3C-B9EC-9B03-990A86C4B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F8BA5F6-A92E-1C30-BFB1-DFA689E35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10842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9F7CB95-FEAF-78CD-9273-061BCA73E8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C860543-F0E2-09DE-DEF7-A0AD784A9B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353D8E4-C1AD-AEB1-B9D7-B06F79FF25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2025/6/26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D653E81-A9E7-F4BC-C0E3-91BBAF7E73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C6467A1-D342-CD4F-A996-FDDC791E86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9122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7F3EBDA-9461-807C-49B9-452C9DBA08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665413"/>
            <a:ext cx="6516687" cy="444817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BC2110C-D79D-2BCA-03A3-3106B470CA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5938" y="7156450"/>
            <a:ext cx="6516687" cy="233838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B649DDF-800A-EBAC-75C5-DF9CCF1B3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2025/6/26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97EE843-5BDB-69C5-98BF-85ED252735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FD81EED-1FF9-B026-A64E-F3319F61F2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1440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E51BC98-2894-8EEC-2401-F9A5D8A4C1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8765DBD-0094-3012-6EE6-2B01878D93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9113" y="2846388"/>
            <a:ext cx="3182937" cy="6784975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74817306-0D20-36AA-ABD8-FD1BB5349D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854450" y="2846388"/>
            <a:ext cx="3182938" cy="6784975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412C85C-C576-32EB-88F1-6D45077090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2025/6/26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FC26986-D621-E139-0D37-1B7FB8CEC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EABA661-27E0-C7C0-5B8D-EB372ACA12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21385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A0B5485-FE30-32D4-70E1-FEE465B25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569913"/>
            <a:ext cx="6516688" cy="20669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BBE7406-2F4A-6820-D067-EAB7A4ACAD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0700" y="2620963"/>
            <a:ext cx="3197225" cy="12858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31248A40-7D01-B17E-2811-855550BEB0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0700" y="3906838"/>
            <a:ext cx="3197225" cy="5745162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195D430C-EF3A-7054-C2B4-F2C20E634E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825875" y="2620963"/>
            <a:ext cx="3211513" cy="12858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2204F93-EE83-C81F-2EA7-171097615BF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825875" y="3906838"/>
            <a:ext cx="3211513" cy="5745162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107E5E2-F0A7-38D1-4039-807711B61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2025/6/26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4E66DA1E-EDD4-9141-379A-209FA92731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2349BF31-D551-C80B-2812-A3EC72523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86682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2118D89-2A00-3241-B382-CE240D8D71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17C6E06D-DF33-DE8F-39C3-4A1E13694C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2025/6/26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6996E879-7C7B-E7D4-8F20-1543ABC50B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3F65940-74A8-68AE-EA09-66E8FF3271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51219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A3165DA2-29BF-E9C7-2BAA-505A01AF85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2025/6/26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F5E1A613-EA8C-2027-9BE7-A0B4A18052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EB0F312-797F-DA43-5D6F-0700203B52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660784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BA080CB-9B0C-A005-F7F0-3A2BC79227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712788"/>
            <a:ext cx="2436813" cy="24955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F418EB7-A73A-64EB-008D-E9180BD6F4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3100" y="1539875"/>
            <a:ext cx="3824288" cy="75993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F6DCE56-F00D-7B48-CC56-4E310193B8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0700" y="3208338"/>
            <a:ext cx="2436813" cy="59436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CE04CE3-67A2-1CBB-7E98-D8153878CE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2025/6/26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5772EE1-A258-E8AF-C8A1-17E44B58DC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6467875-555C-97CB-E0C1-66F968C3CD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37063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AE51ACD-194B-4DF2-5D53-EEEC41A8E9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712788"/>
            <a:ext cx="2436813" cy="24955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B4D43216-4343-666E-D519-40B2FD82F98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213100" y="1539875"/>
            <a:ext cx="3824288" cy="759936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4C5AC591-1938-07CF-3AE3-3952C38945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0700" y="3208338"/>
            <a:ext cx="2436813" cy="59436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E8C8D3B-F7CA-6059-F3B5-3A13C22BD5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2025/6/26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15A9E0E-BA60-819E-7960-325608561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54D42B2-5AA8-057D-8200-8E590EEF9C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42640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00485D8-D9A0-C3E4-64F0-B9642516A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F93B706D-C079-BA60-9D67-6488C107BA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39803E3-E08C-49D8-7710-3BFE103828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2025/6/26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59500BB-4367-B3F0-8D75-4032C0019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B397099-5ACF-0626-EF16-0AC15AAA35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8461964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28C4446D-FC11-9C39-20CF-CC5174DCE26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5408613" y="569913"/>
            <a:ext cx="1628775" cy="9061450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ACA1E029-3995-3283-2108-464EE62E82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19113" y="569913"/>
            <a:ext cx="4737100" cy="9061450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2D821CE-9B0F-8E14-3A38-CD48401288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2025/6/26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4F171ED-99AE-933B-8A60-B3AAD51501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8A1E19C-E6D6-48C0-B714-CCAC4BE70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90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510" y="569327"/>
            <a:ext cx="6517481" cy="20668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510" y="2846623"/>
            <a:ext cx="6517481" cy="67848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509" y="9911200"/>
            <a:ext cx="1700213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090C6-0FD7-4B03-B7D3-8E217C5758B0}" type="datetimeFigureOut">
              <a:rPr kumimoji="1" lang="ja-JP" altLang="en-US" smtClean="0"/>
              <a:t>2025/6/26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3091" y="9911200"/>
            <a:ext cx="2550319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6778" y="9911200"/>
            <a:ext cx="1700213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1770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660" rtl="0" eaLnBrk="1" latinLnBrk="0" hangingPunct="1">
        <a:lnSpc>
          <a:spcPct val="90000"/>
        </a:lnSpc>
        <a:spcBef>
          <a:spcPct val="0"/>
        </a:spcBef>
        <a:buNone/>
        <a:defRPr kumimoji="1" sz="363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15" indent="-188915" algn="l" defTabSz="755660" rtl="0" eaLnBrk="1" latinLnBrk="0" hangingPunct="1">
        <a:lnSpc>
          <a:spcPct val="90000"/>
        </a:lnSpc>
        <a:spcBef>
          <a:spcPts val="826"/>
        </a:spcBef>
        <a:buFont typeface="Arial" panose="020B0604020202020204" pitchFamily="34" charset="0"/>
        <a:buChar char="•"/>
        <a:defRPr kumimoji="1" sz="2314" kern="1200">
          <a:solidFill>
            <a:schemeClr val="tx1"/>
          </a:solidFill>
          <a:latin typeface="+mn-lt"/>
          <a:ea typeface="+mn-ea"/>
          <a:cs typeface="+mn-cs"/>
        </a:defRPr>
      </a:lvl1pPr>
      <a:lvl2pPr marL="56674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983" kern="1200">
          <a:solidFill>
            <a:schemeClr val="tx1"/>
          </a:solidFill>
          <a:latin typeface="+mn-lt"/>
          <a:ea typeface="+mn-ea"/>
          <a:cs typeface="+mn-cs"/>
        </a:defRPr>
      </a:lvl2pPr>
      <a:lvl3pPr marL="94457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40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23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06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5896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3726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1556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83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66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49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32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15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698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4811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2641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7DD335B5-45B7-0349-3C81-51B2A0E0A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113" y="569913"/>
            <a:ext cx="6518275" cy="20669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D624878-5D5F-3D00-EF2F-0423AF1EE2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9113" y="2846388"/>
            <a:ext cx="6518275" cy="67849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41B57B4-3CE7-76CF-5D96-0E15166B01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19113" y="9910763"/>
            <a:ext cx="1700212" cy="569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4CD59-3740-49D4-BC2E-CA1FA760C399}" type="datetimeFigureOut">
              <a:rPr kumimoji="1" lang="ja-JP" altLang="en-US" smtClean="0"/>
              <a:t>2025/6/26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7745A7F-43EE-FAA8-7DA7-3AC807BF6A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03488" y="9910763"/>
            <a:ext cx="2549525" cy="569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EAB2330-CAAE-5FE5-EB71-2943FA5407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7175" y="9910763"/>
            <a:ext cx="1700213" cy="569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5175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11" Type="http://schemas.openxmlformats.org/officeDocument/2006/relationships/image" Target="../media/image9.png"/><Relationship Id="rId5" Type="http://schemas.openxmlformats.org/officeDocument/2006/relationships/image" Target="../media/image3.jpeg"/><Relationship Id="rId10" Type="http://schemas.openxmlformats.org/officeDocument/2006/relationships/image" Target="../media/image8.png"/><Relationship Id="rId4" Type="http://schemas.openxmlformats.org/officeDocument/2006/relationships/image" Target="../media/image2.jp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93B611-2BA8-F264-3D00-0AAC513F06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図 39">
            <a:extLst>
              <a:ext uri="{FF2B5EF4-FFF2-40B4-BE49-F238E27FC236}">
                <a16:creationId xmlns:a16="http://schemas.microsoft.com/office/drawing/2014/main" id="{B2284010-B6C6-5A60-3BCF-84C905A976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556500" cy="106934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2EF16F3E-27ED-69E3-3150-C12460A9DC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1480"/>
            <a:ext cx="7556500" cy="4846235"/>
          </a:xfrm>
          <a:prstGeom prst="rect">
            <a:avLst/>
          </a:prstGeom>
        </p:spPr>
      </p:pic>
      <p:pic>
        <p:nvPicPr>
          <p:cNvPr id="43" name="図 42">
            <a:extLst>
              <a:ext uri="{FF2B5EF4-FFF2-40B4-BE49-F238E27FC236}">
                <a16:creationId xmlns:a16="http://schemas.microsoft.com/office/drawing/2014/main" id="{78B2617D-1707-FF77-2BE2-3923ABD5C67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888"/>
          <a:stretch>
            <a:fillRect/>
          </a:stretch>
        </p:blipFill>
        <p:spPr>
          <a:xfrm>
            <a:off x="-182498" y="7720872"/>
            <a:ext cx="7921493" cy="547671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41" name="図 40">
            <a:extLst>
              <a:ext uri="{FF2B5EF4-FFF2-40B4-BE49-F238E27FC236}">
                <a16:creationId xmlns:a16="http://schemas.microsoft.com/office/drawing/2014/main" id="{308D2F8E-927E-981E-5DA4-3A86CB9C510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6263" y="2473592"/>
            <a:ext cx="8149025" cy="1136277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26" name="図 25">
            <a:extLst>
              <a:ext uri="{FF2B5EF4-FFF2-40B4-BE49-F238E27FC236}">
                <a16:creationId xmlns:a16="http://schemas.microsoft.com/office/drawing/2014/main" id="{1E4F5ACD-4E7A-8A8E-29C8-413EEBB162F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353" y="243189"/>
            <a:ext cx="1673552" cy="900168"/>
          </a:xfrm>
          <a:prstGeom prst="rect">
            <a:avLst/>
          </a:prstGeom>
          <a:effectLst>
            <a:glow rad="50800">
              <a:schemeClr val="bg1">
                <a:alpha val="85000"/>
              </a:schemeClr>
            </a:glow>
          </a:effectLst>
        </p:spPr>
      </p:pic>
      <p:sp>
        <p:nvSpPr>
          <p:cNvPr id="9" name="Rectangle 1">
            <a:extLst>
              <a:ext uri="{FF2B5EF4-FFF2-40B4-BE49-F238E27FC236}">
                <a16:creationId xmlns:a16="http://schemas.microsoft.com/office/drawing/2014/main" id="{3AF29DAF-E83D-C157-4082-9B3F38720C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3128" y="-154983"/>
            <a:ext cx="75565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ja-JP" altLang="en-US"/>
          </a:p>
        </p:txBody>
      </p: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2A421DBE-B26E-CF6F-F632-6943A32323C0}"/>
              </a:ext>
            </a:extLst>
          </p:cNvPr>
          <p:cNvGrpSpPr/>
          <p:nvPr/>
        </p:nvGrpSpPr>
        <p:grpSpPr>
          <a:xfrm>
            <a:off x="3449346" y="7704094"/>
            <a:ext cx="4691775" cy="2558876"/>
            <a:chOff x="827238" y="5113905"/>
            <a:chExt cx="4691775" cy="2558876"/>
          </a:xfrm>
        </p:grpSpPr>
        <p:grpSp>
          <p:nvGrpSpPr>
            <p:cNvPr id="11" name="グループ化 10">
              <a:extLst>
                <a:ext uri="{FF2B5EF4-FFF2-40B4-BE49-F238E27FC236}">
                  <a16:creationId xmlns:a16="http://schemas.microsoft.com/office/drawing/2014/main" id="{ECD31E73-371C-3E98-C403-5C2E1E6C9C98}"/>
                </a:ext>
              </a:extLst>
            </p:cNvPr>
            <p:cNvGrpSpPr/>
            <p:nvPr/>
          </p:nvGrpSpPr>
          <p:grpSpPr>
            <a:xfrm>
              <a:off x="3306092" y="6261346"/>
              <a:ext cx="650233" cy="635769"/>
              <a:chOff x="8275682" y="717992"/>
              <a:chExt cx="650233" cy="635769"/>
            </a:xfrm>
          </p:grpSpPr>
          <p:sp>
            <p:nvSpPr>
              <p:cNvPr id="20" name="楕円 19">
                <a:extLst>
                  <a:ext uri="{FF2B5EF4-FFF2-40B4-BE49-F238E27FC236}">
                    <a16:creationId xmlns:a16="http://schemas.microsoft.com/office/drawing/2014/main" id="{54D1E9A2-1EAC-3964-E63B-9D1312852259}"/>
                  </a:ext>
                </a:extLst>
              </p:cNvPr>
              <p:cNvSpPr/>
              <p:nvPr/>
            </p:nvSpPr>
            <p:spPr>
              <a:xfrm>
                <a:off x="8275682" y="717992"/>
                <a:ext cx="645818" cy="635769"/>
              </a:xfrm>
              <a:prstGeom prst="ellipse">
                <a:avLst/>
              </a:prstGeom>
              <a:solidFill>
                <a:srgbClr val="003FC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rgbClr val="003FCB"/>
                  </a:solidFill>
                  <a:effectLst>
                    <a:glow rad="127000">
                      <a:srgbClr val="8C921E"/>
                    </a:glow>
                  </a:effectLst>
                </a:endParaRPr>
              </a:p>
            </p:txBody>
          </p:sp>
          <p:sp>
            <p:nvSpPr>
              <p:cNvPr id="21" name="テキスト ボックス 20">
                <a:extLst>
                  <a:ext uri="{FF2B5EF4-FFF2-40B4-BE49-F238E27FC236}">
                    <a16:creationId xmlns:a16="http://schemas.microsoft.com/office/drawing/2014/main" id="{5F91C316-C57E-F40D-FE51-75BC07909959}"/>
                  </a:ext>
                </a:extLst>
              </p:cNvPr>
              <p:cNvSpPr txBox="1"/>
              <p:nvPr/>
            </p:nvSpPr>
            <p:spPr>
              <a:xfrm>
                <a:off x="8280096" y="750018"/>
                <a:ext cx="645819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3200" b="1" dirty="0">
                    <a:solidFill>
                      <a:schemeClr val="bg1"/>
                    </a:solidFill>
                  </a:rPr>
                  <a:t>水</a:t>
                </a:r>
              </a:p>
            </p:txBody>
          </p:sp>
        </p:grpSp>
        <p:grpSp>
          <p:nvGrpSpPr>
            <p:cNvPr id="12" name="グループ化 11">
              <a:extLst>
                <a:ext uri="{FF2B5EF4-FFF2-40B4-BE49-F238E27FC236}">
                  <a16:creationId xmlns:a16="http://schemas.microsoft.com/office/drawing/2014/main" id="{DABF91EF-A340-16DF-A0C8-D5A8E2B817FC}"/>
                </a:ext>
              </a:extLst>
            </p:cNvPr>
            <p:cNvGrpSpPr/>
            <p:nvPr/>
          </p:nvGrpSpPr>
          <p:grpSpPr>
            <a:xfrm>
              <a:off x="973817" y="5830812"/>
              <a:ext cx="2659945" cy="1107997"/>
              <a:chOff x="756808" y="6169959"/>
              <a:chExt cx="2616914" cy="1107997"/>
            </a:xfrm>
          </p:grpSpPr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94A06602-B955-1250-A80C-914DA5ED81C1}"/>
                  </a:ext>
                </a:extLst>
              </p:cNvPr>
              <p:cNvSpPr txBox="1"/>
              <p:nvPr/>
            </p:nvSpPr>
            <p:spPr>
              <a:xfrm rot="16200000">
                <a:off x="908488" y="6018279"/>
                <a:ext cx="1107996" cy="1411356"/>
              </a:xfrm>
              <a:prstGeom prst="rect">
                <a:avLst/>
              </a:prstGeom>
              <a:noFill/>
              <a:effectLst>
                <a:outerShdw blurRad="50800" dist="50800" dir="2580000" algn="ctr" rotWithShape="0">
                  <a:schemeClr val="accent5">
                    <a:lumMod val="60000"/>
                    <a:lumOff val="40000"/>
                  </a:schemeClr>
                </a:outerShdw>
              </a:effectLst>
            </p:spPr>
            <p:txBody>
              <a:bodyPr vert="eaVert" wrap="square">
                <a:spAutoFit/>
              </a:bodyPr>
              <a:lstStyle/>
              <a:p>
                <a:r>
                  <a:rPr lang="ja-JP" altLang="en-US" sz="6000" b="1" dirty="0">
                    <a:solidFill>
                      <a:srgbClr val="003FCB"/>
                    </a:solidFill>
                    <a:effectLst>
                      <a:glow rad="101600">
                        <a:schemeClr val="bg1"/>
                      </a:glow>
                    </a:effectLst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７</a:t>
                </a:r>
                <a:endParaRPr lang="en-US" altLang="ja-JP" sz="6000" b="1" dirty="0">
                  <a:solidFill>
                    <a:srgbClr val="003FCB"/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endParaRPr>
              </a:p>
            </p:txBody>
          </p:sp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41E831B7-8279-38FE-10F2-3B662B59E57F}"/>
                  </a:ext>
                </a:extLst>
              </p:cNvPr>
              <p:cNvSpPr txBox="1"/>
              <p:nvPr/>
            </p:nvSpPr>
            <p:spPr>
              <a:xfrm rot="16200000">
                <a:off x="2061685" y="5965919"/>
                <a:ext cx="1107996" cy="1516078"/>
              </a:xfrm>
              <a:prstGeom prst="rect">
                <a:avLst/>
              </a:prstGeom>
              <a:noFill/>
              <a:effectLst>
                <a:glow rad="127000">
                  <a:srgbClr val="E34558"/>
                </a:glow>
                <a:outerShdw blurRad="50800" dist="50800" dir="2580000" algn="ctr" rotWithShape="0">
                  <a:schemeClr val="accent5">
                    <a:lumMod val="60000"/>
                    <a:lumOff val="40000"/>
                  </a:schemeClr>
                </a:outerShdw>
              </a:effectLst>
            </p:spPr>
            <p:txBody>
              <a:bodyPr vert="eaVert" wrap="square">
                <a:spAutoFit/>
              </a:bodyPr>
              <a:lstStyle/>
              <a:p>
                <a:r>
                  <a:rPr lang="en-US" altLang="ja-JP" sz="6000" b="1" dirty="0">
                    <a:solidFill>
                      <a:srgbClr val="003FCB"/>
                    </a:solidFill>
                    <a:effectLst>
                      <a:glow rad="101600">
                        <a:schemeClr val="bg1"/>
                      </a:glow>
                    </a:effectLst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9</a:t>
                </a:r>
                <a:r>
                  <a:rPr lang="en-US" altLang="ja-JP" sz="5400" b="1" i="0" u="none" strike="noStrike" baseline="0" dirty="0">
                    <a:solidFill>
                      <a:srgbClr val="003FCB"/>
                    </a:solidFill>
                    <a:effectLst>
                      <a:glow rad="88900">
                        <a:srgbClr val="634C01"/>
                      </a:glow>
                    </a:effectLst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   </a:t>
                </a:r>
                <a:r>
                  <a:rPr lang="ja-JP" altLang="en-US" sz="5400" b="1" i="0" u="none" strike="noStrike" baseline="0" dirty="0">
                    <a:solidFill>
                      <a:srgbClr val="003FCB"/>
                    </a:solidFill>
                    <a:effectLst>
                      <a:glow rad="88900">
                        <a:srgbClr val="634C01"/>
                      </a:glow>
                    </a:effectLst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    </a:t>
                </a:r>
                <a:endParaRPr lang="en-US" altLang="ja-JP" sz="5400" b="1" i="0" u="none" strike="noStrike" baseline="0" dirty="0">
                  <a:solidFill>
                    <a:srgbClr val="003FCB"/>
                  </a:solidFill>
                  <a:effectLst>
                    <a:glow rad="88900">
                      <a:srgbClr val="634C0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endParaRPr>
              </a:p>
            </p:txBody>
          </p:sp>
        </p:grpSp>
        <p:grpSp>
          <p:nvGrpSpPr>
            <p:cNvPr id="13" name="グループ化 12">
              <a:extLst>
                <a:ext uri="{FF2B5EF4-FFF2-40B4-BE49-F238E27FC236}">
                  <a16:creationId xmlns:a16="http://schemas.microsoft.com/office/drawing/2014/main" id="{ED2375FE-5DCD-5838-A8CF-64D6751E606A}"/>
                </a:ext>
              </a:extLst>
            </p:cNvPr>
            <p:cNvGrpSpPr/>
            <p:nvPr/>
          </p:nvGrpSpPr>
          <p:grpSpPr>
            <a:xfrm>
              <a:off x="827238" y="5113905"/>
              <a:ext cx="3182700" cy="911200"/>
              <a:chOff x="-3706601" y="8604296"/>
              <a:chExt cx="3463710" cy="1006064"/>
            </a:xfrm>
          </p:grpSpPr>
          <p:pic>
            <p:nvPicPr>
              <p:cNvPr id="16" name="図 15">
                <a:extLst>
                  <a:ext uri="{FF2B5EF4-FFF2-40B4-BE49-F238E27FC236}">
                    <a16:creationId xmlns:a16="http://schemas.microsoft.com/office/drawing/2014/main" id="{2383D9FD-8B3D-344F-A0A5-9121CDEB8E0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 cstate="print">
                <a:grayscl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900" t="73549" r="81428" b="19851"/>
              <a:stretch/>
            </p:blipFill>
            <p:spPr>
              <a:xfrm>
                <a:off x="-3706601" y="8604296"/>
                <a:ext cx="2221767" cy="1006064"/>
              </a:xfrm>
              <a:prstGeom prst="rect">
                <a:avLst/>
              </a:prstGeom>
            </p:spPr>
          </p:pic>
          <p:sp>
            <p:nvSpPr>
              <p:cNvPr id="17" name="TextBox 37">
                <a:extLst>
                  <a:ext uri="{FF2B5EF4-FFF2-40B4-BE49-F238E27FC236}">
                    <a16:creationId xmlns:a16="http://schemas.microsoft.com/office/drawing/2014/main" id="{F3A92667-A5B8-8BDC-FE75-8070859DACEF}"/>
                  </a:ext>
                </a:extLst>
              </p:cNvPr>
              <p:cNvSpPr txBox="1"/>
              <p:nvPr/>
            </p:nvSpPr>
            <p:spPr>
              <a:xfrm>
                <a:off x="-3476478" y="9111589"/>
                <a:ext cx="3233587" cy="251890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>
                  <a:lnSpc>
                    <a:spcPts val="1251"/>
                  </a:lnSpc>
                </a:pPr>
                <a:r>
                  <a:rPr lang="ja-JP" altLang="en-US" sz="2800" dirty="0">
                    <a:solidFill>
                      <a:srgbClr val="634C01"/>
                    </a:solidFill>
                    <a:latin typeface="UD デジタル 教科書体 NP-B" panose="02020700000000000000" pitchFamily="18" charset="-128"/>
                    <a:ea typeface="UD デジタル 教科書体 NP-B" panose="02020700000000000000" pitchFamily="18" charset="-128"/>
                  </a:rPr>
                  <a:t>開  催  日  </a:t>
                </a:r>
                <a:endParaRPr lang="en-US" sz="2800" dirty="0">
                  <a:solidFill>
                    <a:srgbClr val="634C01"/>
                  </a:solidFill>
                  <a:latin typeface="UD デジタル 教科書体 NP-B" panose="02020700000000000000" pitchFamily="18" charset="-128"/>
                  <a:ea typeface="UD デジタル 教科書体 NP-B" panose="02020700000000000000" pitchFamily="18" charset="-128"/>
                </a:endParaRPr>
              </a:p>
            </p:txBody>
          </p:sp>
        </p:grpSp>
        <p:pic>
          <p:nvPicPr>
            <p:cNvPr id="14" name="Picture 60">
              <a:extLst>
                <a:ext uri="{FF2B5EF4-FFF2-40B4-BE49-F238E27FC236}">
                  <a16:creationId xmlns:a16="http://schemas.microsoft.com/office/drawing/2014/main" id="{22FC9EF7-3309-9B3D-8601-8AC5E64CB52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>
            <a:xfrm>
              <a:off x="2993112" y="5449394"/>
              <a:ext cx="1541008" cy="484006"/>
            </a:xfrm>
            <a:prstGeom prst="rect">
              <a:avLst/>
            </a:prstGeom>
          </p:spPr>
        </p:pic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64E24B01-01FA-BC49-E73D-3853BB94BC60}"/>
                </a:ext>
              </a:extLst>
            </p:cNvPr>
            <p:cNvSpPr txBox="1"/>
            <p:nvPr/>
          </p:nvSpPr>
          <p:spPr>
            <a:xfrm rot="16200000">
              <a:off x="2906169" y="5059936"/>
              <a:ext cx="738664" cy="4487025"/>
            </a:xfrm>
            <a:prstGeom prst="rect">
              <a:avLst/>
            </a:prstGeom>
            <a:noFill/>
            <a:effectLst>
              <a:outerShdw blurRad="50800" dist="50800" dir="2580000" algn="ctr" rotWithShape="0">
                <a:schemeClr val="accent5">
                  <a:lumMod val="60000"/>
                  <a:lumOff val="40000"/>
                </a:schemeClr>
              </a:outerShdw>
            </a:effectLst>
          </p:spPr>
          <p:txBody>
            <a:bodyPr vert="eaVert" wrap="square">
              <a:spAutoFit/>
            </a:bodyPr>
            <a:lstStyle/>
            <a:p>
              <a:r>
                <a:rPr lang="en-US" altLang="ja-JP" sz="3600" b="1" dirty="0">
                  <a:solidFill>
                    <a:srgbClr val="003FCB"/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14:00</a:t>
              </a:r>
              <a:r>
                <a:rPr lang="ja-JP" altLang="en-US" sz="3600" b="1" dirty="0">
                  <a:solidFill>
                    <a:srgbClr val="003FCB"/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～</a:t>
              </a:r>
              <a:r>
                <a:rPr lang="en-US" altLang="ja-JP" sz="3600" b="1" dirty="0">
                  <a:solidFill>
                    <a:srgbClr val="003FCB"/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15:00</a:t>
              </a:r>
            </a:p>
          </p:txBody>
        </p:sp>
      </p:grpSp>
      <p:sp>
        <p:nvSpPr>
          <p:cNvPr id="22" name="TextBox 27">
            <a:extLst>
              <a:ext uri="{FF2B5EF4-FFF2-40B4-BE49-F238E27FC236}">
                <a16:creationId xmlns:a16="http://schemas.microsoft.com/office/drawing/2014/main" id="{189A5071-2EE0-3703-2DC5-BD76A2402EFD}"/>
              </a:ext>
            </a:extLst>
          </p:cNvPr>
          <p:cNvSpPr txBox="1"/>
          <p:nvPr/>
        </p:nvSpPr>
        <p:spPr>
          <a:xfrm>
            <a:off x="3923024" y="9033362"/>
            <a:ext cx="4142887" cy="4437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359"/>
              </a:lnSpc>
            </a:pPr>
            <a:r>
              <a:rPr lang="en-US" sz="3200" spc="-148" dirty="0">
                <a:solidFill>
                  <a:schemeClr val="bg1"/>
                </a:solidFill>
                <a:effectLst>
                  <a:glow rad="139700">
                    <a:schemeClr val="tx1">
                      <a:lumMod val="95000"/>
                      <a:lumOff val="5000"/>
                      <a:alpha val="90000"/>
                    </a:schemeClr>
                  </a:glow>
                </a:effectLst>
                <a:ea typeface="Noto Sans Regular Bold"/>
              </a:rPr>
              <a:t>   </a:t>
            </a:r>
            <a:r>
              <a:rPr lang="en-US" sz="3600" b="1" spc="-148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39700">
                    <a:schemeClr val="bg1">
                      <a:alpha val="9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NP 秀英丸ゴシック Std B" panose="020F0600000000000000" pitchFamily="34" charset="-128"/>
                <a:ea typeface="DNP 秀英丸ゴシック Std B" panose="020F0600000000000000" pitchFamily="34" charset="-128"/>
              </a:rPr>
              <a:t>月</a:t>
            </a:r>
            <a:r>
              <a:rPr lang="ja-JP" altLang="en-US" sz="3600" b="1" spc="-148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39700">
                    <a:schemeClr val="bg1">
                      <a:alpha val="9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NP 秀英丸ゴシック Std B" panose="020F0600000000000000" pitchFamily="34" charset="-128"/>
                <a:ea typeface="DNP 秀英丸ゴシック Std B" panose="020F0600000000000000" pitchFamily="34" charset="-128"/>
              </a:rPr>
              <a:t>        </a:t>
            </a:r>
            <a:r>
              <a:rPr lang="en-US" sz="3600" b="1" spc="-148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39700">
                    <a:schemeClr val="bg1">
                      <a:alpha val="9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NP 秀英丸ゴシック Std B" panose="020F0600000000000000" pitchFamily="34" charset="-128"/>
                <a:ea typeface="DNP 秀英丸ゴシック Std B" panose="020F0600000000000000" pitchFamily="34" charset="-128"/>
              </a:rPr>
              <a:t>日     </a:t>
            </a:r>
          </a:p>
        </p:txBody>
      </p:sp>
      <p:pic>
        <p:nvPicPr>
          <p:cNvPr id="24" name="図 23">
            <a:extLst>
              <a:ext uri="{FF2B5EF4-FFF2-40B4-BE49-F238E27FC236}">
                <a16:creationId xmlns:a16="http://schemas.microsoft.com/office/drawing/2014/main" id="{E59D0B7C-E40A-70EF-04B3-782F6C1835B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353" y="243189"/>
            <a:ext cx="1673552" cy="900168"/>
          </a:xfrm>
          <a:prstGeom prst="rect">
            <a:avLst/>
          </a:prstGeom>
          <a:effectLst>
            <a:glow rad="50800">
              <a:schemeClr val="bg1">
                <a:alpha val="85000"/>
              </a:schemeClr>
            </a:glow>
          </a:effectLst>
        </p:spPr>
      </p:pic>
      <p:pic>
        <p:nvPicPr>
          <p:cNvPr id="34" name="図 33">
            <a:extLst>
              <a:ext uri="{FF2B5EF4-FFF2-40B4-BE49-F238E27FC236}">
                <a16:creationId xmlns:a16="http://schemas.microsoft.com/office/drawing/2014/main" id="{DC0A83E7-9593-E12B-3F4F-68C0A1C1299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06038">
            <a:off x="1189539" y="475718"/>
            <a:ext cx="4422145" cy="3170453"/>
          </a:xfrm>
          <a:prstGeom prst="rect">
            <a:avLst/>
          </a:prstGeom>
        </p:spPr>
      </p:pic>
      <p:pic>
        <p:nvPicPr>
          <p:cNvPr id="38" name="図 37">
            <a:extLst>
              <a:ext uri="{FF2B5EF4-FFF2-40B4-BE49-F238E27FC236}">
                <a16:creationId xmlns:a16="http://schemas.microsoft.com/office/drawing/2014/main" id="{1940F66C-5960-DF74-37C1-CB7429D7DFD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59" t="8097" r="30308" b="59804"/>
          <a:stretch>
            <a:fillRect/>
          </a:stretch>
        </p:blipFill>
        <p:spPr>
          <a:xfrm>
            <a:off x="3768" y="2290569"/>
            <a:ext cx="6290976" cy="2265683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3ABB303D-9A4A-9889-9EE3-3E50BA62153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57" t="62656" r="15967" b="16471"/>
          <a:stretch>
            <a:fillRect/>
          </a:stretch>
        </p:blipFill>
        <p:spPr>
          <a:xfrm>
            <a:off x="-28954" y="5134132"/>
            <a:ext cx="7486780" cy="1425289"/>
          </a:xfrm>
          <a:prstGeom prst="rect">
            <a:avLst/>
          </a:prstGeom>
        </p:spPr>
      </p:pic>
      <p:pic>
        <p:nvPicPr>
          <p:cNvPr id="35" name="図 34">
            <a:extLst>
              <a:ext uri="{FF2B5EF4-FFF2-40B4-BE49-F238E27FC236}">
                <a16:creationId xmlns:a16="http://schemas.microsoft.com/office/drawing/2014/main" id="{FA620B72-F414-24E1-A08F-EA4D61599D9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77" t="14250" r="15478" b="53180"/>
          <a:stretch>
            <a:fillRect/>
          </a:stretch>
        </p:blipFill>
        <p:spPr>
          <a:xfrm>
            <a:off x="151633" y="3514324"/>
            <a:ext cx="7306193" cy="2251676"/>
          </a:xfrm>
          <a:prstGeom prst="rect">
            <a:avLst/>
          </a:prstGeom>
        </p:spPr>
      </p:pic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203661CE-BAC8-0127-C455-60C32191D759}"/>
              </a:ext>
            </a:extLst>
          </p:cNvPr>
          <p:cNvSpPr txBox="1"/>
          <p:nvPr/>
        </p:nvSpPr>
        <p:spPr>
          <a:xfrm rot="21212629">
            <a:off x="135874" y="8265006"/>
            <a:ext cx="417406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/>
            <a:r>
              <a:rPr kumimoji="1" lang="ja-JP" altLang="en-US" sz="4000" b="1" dirty="0">
                <a:solidFill>
                  <a:srgbClr val="C00000"/>
                </a:solidFill>
                <a:effectLst>
                  <a:glow rad="139700">
                    <a:schemeClr val="bg1"/>
                  </a:glow>
                </a:effectLst>
              </a:rPr>
              <a:t>音楽</a:t>
            </a:r>
            <a:r>
              <a:rPr kumimoji="1" lang="ja-JP" altLang="en-US" sz="4000" b="1" dirty="0">
                <a:solidFill>
                  <a:srgbClr val="002060"/>
                </a:solidFill>
                <a:effectLst>
                  <a:glow rad="139700">
                    <a:schemeClr val="bg1"/>
                  </a:glow>
                </a:effectLst>
              </a:rPr>
              <a:t>や</a:t>
            </a:r>
            <a:r>
              <a:rPr kumimoji="1" lang="ja-JP" altLang="en-US" sz="4000" b="1" dirty="0">
                <a:solidFill>
                  <a:srgbClr val="C00000"/>
                </a:solidFill>
                <a:effectLst>
                  <a:glow rad="139700">
                    <a:schemeClr val="bg1"/>
                  </a:glow>
                </a:effectLst>
              </a:rPr>
              <a:t>体操</a:t>
            </a:r>
            <a:r>
              <a:rPr kumimoji="1" lang="ja-JP" altLang="en-US" sz="4000" b="1" dirty="0">
                <a:solidFill>
                  <a:srgbClr val="002060"/>
                </a:solidFill>
                <a:effectLst>
                  <a:glow rad="139700">
                    <a:schemeClr val="bg1"/>
                  </a:glow>
                </a:effectLst>
              </a:rPr>
              <a:t>を</a:t>
            </a:r>
            <a:endParaRPr kumimoji="1" lang="en-US" altLang="ja-JP" sz="4000" b="1" dirty="0">
              <a:solidFill>
                <a:srgbClr val="002060"/>
              </a:solidFill>
              <a:effectLst>
                <a:glow rad="139700">
                  <a:schemeClr val="bg1"/>
                </a:glow>
              </a:effectLst>
            </a:endParaRPr>
          </a:p>
          <a:p>
            <a:pPr fontAlgn="base"/>
            <a:r>
              <a:rPr kumimoji="1" lang="ja-JP" altLang="en-US" sz="4000" b="1" dirty="0">
                <a:solidFill>
                  <a:srgbClr val="002060"/>
                </a:solidFill>
                <a:effectLst>
                  <a:glow rad="139700">
                    <a:schemeClr val="bg1"/>
                  </a:glow>
                </a:effectLst>
              </a:rPr>
              <a:t>ご一緒に！</a:t>
            </a:r>
            <a:endParaRPr lang="ja-JP" altLang="en-US" sz="4000" b="1" i="0" dirty="0">
              <a:solidFill>
                <a:srgbClr val="002060"/>
              </a:solidFill>
              <a:effectLst>
                <a:glow rad="139700">
                  <a:schemeClr val="bg1"/>
                </a:glow>
              </a:effectLst>
              <a:latin typeface="Hiragino Kaku Gothic Pro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091767AE-1986-2A2B-F63F-579772D4441E}"/>
              </a:ext>
            </a:extLst>
          </p:cNvPr>
          <p:cNvSpPr txBox="1"/>
          <p:nvPr/>
        </p:nvSpPr>
        <p:spPr>
          <a:xfrm>
            <a:off x="4714862" y="7397932"/>
            <a:ext cx="42672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1400" b="0" i="0" dirty="0">
                <a:solidFill>
                  <a:srgbClr val="FFFFFF"/>
                </a:solidFill>
                <a:effectLst>
                  <a:glow rad="63500">
                    <a:schemeClr val="tx1">
                      <a:lumMod val="65000"/>
                      <a:lumOff val="35000"/>
                      <a:alpha val="91000"/>
                    </a:schemeClr>
                  </a:glo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提供 （公社）千葉県観光物産協会</a:t>
            </a:r>
            <a:endParaRPr lang="ja-JP" altLang="en-US" sz="1400" dirty="0">
              <a:effectLst>
                <a:glow rad="63500">
                  <a:schemeClr val="tx1">
                    <a:lumMod val="65000"/>
                    <a:lumOff val="35000"/>
                    <a:alpha val="91000"/>
                  </a:schemeClr>
                </a:glow>
              </a:effectLst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553012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kumimoji="1"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74766</TotalTime>
  <Words>28</Words>
  <Application>Microsoft Office PowerPoint</Application>
  <PresentationFormat>ユーザー設定</PresentationFormat>
  <Paragraphs>10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10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</vt:i4>
      </vt:variant>
    </vt:vector>
  </HeadingPairs>
  <TitlesOfParts>
    <vt:vector size="13" baseType="lpstr">
      <vt:lpstr>BIZ UDPゴシック</vt:lpstr>
      <vt:lpstr>DNP 秀英丸ゴシック Std B</vt:lpstr>
      <vt:lpstr>Hiragino Kaku Gothic Pro</vt:lpstr>
      <vt:lpstr>Noto Sans Regular Bold</vt:lpstr>
      <vt:lpstr>UD デジタル 教科書体 NP-B</vt:lpstr>
      <vt:lpstr>游ゴシック</vt:lpstr>
      <vt:lpstr>游ゴシック Light</vt:lpstr>
      <vt:lpstr>Arial</vt:lpstr>
      <vt:lpstr>Calibri</vt:lpstr>
      <vt:lpstr>Calibri Light</vt:lpstr>
      <vt:lpstr>Office テーマ</vt:lpstr>
      <vt:lpstr>デザインの設定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ラインナップチラシ</dc:title>
  <dc:creator>齋藤 芙美</dc:creator>
  <cp:lastModifiedBy>齋藤 芙美</cp:lastModifiedBy>
  <cp:revision>333</cp:revision>
  <cp:lastPrinted>2024-04-25T02:32:41Z</cp:lastPrinted>
  <dcterms:created xsi:type="dcterms:W3CDTF">2022-09-22T01:47:20Z</dcterms:created>
  <dcterms:modified xsi:type="dcterms:W3CDTF">2025-06-26T14:44:55Z</dcterms:modified>
</cp:coreProperties>
</file>