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36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77E"/>
    <a:srgbClr val="584BD1"/>
    <a:srgbClr val="911367"/>
    <a:srgbClr val="CF3949"/>
    <a:srgbClr val="328F35"/>
    <a:srgbClr val="FFF8E3"/>
    <a:srgbClr val="FEC842"/>
    <a:srgbClr val="DD8C09"/>
    <a:srgbClr val="FDE8C7"/>
    <a:srgbClr val="E2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9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44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5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034F-53BA-41A7-1A19-E58B0752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091B6B53-833E-E209-FF50-151615A6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" y="22211"/>
            <a:ext cx="7556500" cy="1068811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C034BD5-DDA7-AFC0-1411-5A149B105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60" y="0"/>
            <a:ext cx="7660512" cy="108352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C34A8D6-A187-E8C3-9724-36F12ABA4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0" r="27943" b="50686"/>
          <a:stretch/>
        </p:blipFill>
        <p:spPr>
          <a:xfrm>
            <a:off x="36015" y="8677379"/>
            <a:ext cx="7560595" cy="179491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F920F67-283C-979D-E3D2-9DD9320E9531}"/>
              </a:ext>
            </a:extLst>
          </p:cNvPr>
          <p:cNvGrpSpPr/>
          <p:nvPr/>
        </p:nvGrpSpPr>
        <p:grpSpPr>
          <a:xfrm>
            <a:off x="3402425" y="9287914"/>
            <a:ext cx="910428" cy="635769"/>
            <a:chOff x="8371795" y="633327"/>
            <a:chExt cx="910428" cy="635769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6BC58AAF-D580-030F-B158-BC5A27FD984F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741045A-F4B7-C2FD-3607-2069BFEFDEFF}"/>
                </a:ext>
              </a:extLst>
            </p:cNvPr>
            <p:cNvSpPr txBox="1"/>
            <p:nvPr/>
          </p:nvSpPr>
          <p:spPr>
            <a:xfrm>
              <a:off x="8385900" y="684321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木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B28666EB-1C09-4594-77AB-C47D8E71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F3C75E-6005-EC71-D010-849D7035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C72CA-388B-BA6E-0C0C-62BA1041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D4FF31F-50D5-E3BF-E9E2-B7AD1CE97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3899" r="57045" b="86093"/>
          <a:stretch/>
        </p:blipFill>
        <p:spPr>
          <a:xfrm>
            <a:off x="261859" y="260709"/>
            <a:ext cx="4518302" cy="151847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B336C5-590C-73A0-5BA6-AD5ADDDB6AC9}"/>
              </a:ext>
            </a:extLst>
          </p:cNvPr>
          <p:cNvSpPr txBox="1"/>
          <p:nvPr/>
        </p:nvSpPr>
        <p:spPr>
          <a:xfrm rot="16200000">
            <a:off x="5589094" y="7901970"/>
            <a:ext cx="677108" cy="3406356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b="1" dirty="0">
                <a:solidFill>
                  <a:srgbClr val="333F50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6C8E5EC-C926-95C8-FA01-8D279E70BEC4}"/>
              </a:ext>
            </a:extLst>
          </p:cNvPr>
          <p:cNvGrpSpPr/>
          <p:nvPr/>
        </p:nvGrpSpPr>
        <p:grpSpPr>
          <a:xfrm>
            <a:off x="337538" y="8953463"/>
            <a:ext cx="2917721" cy="1118794"/>
            <a:chOff x="1054471" y="6110597"/>
            <a:chExt cx="3287565" cy="1118794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97F86D1-AF74-59D8-7AE0-186AAC3CCD49}"/>
                </a:ext>
              </a:extLst>
            </p:cNvPr>
            <p:cNvSpPr txBox="1"/>
            <p:nvPr/>
          </p:nvSpPr>
          <p:spPr>
            <a:xfrm rot="16200000">
              <a:off x="950734" y="6225132"/>
              <a:ext cx="1107996" cy="900521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231A12C-D2E8-CBFB-C62D-ED3FC610D420}"/>
                </a:ext>
              </a:extLst>
            </p:cNvPr>
            <p:cNvSpPr txBox="1"/>
            <p:nvPr/>
          </p:nvSpPr>
          <p:spPr>
            <a:xfrm rot="16200000">
              <a:off x="2805035" y="5681591"/>
              <a:ext cx="1107996" cy="1966007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333F5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26 </a:t>
              </a:r>
              <a:r>
                <a:rPr lang="en-US" altLang="ja-JP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6" name="TextBox 27">
            <a:extLst>
              <a:ext uri="{FF2B5EF4-FFF2-40B4-BE49-F238E27FC236}">
                <a16:creationId xmlns:a16="http://schemas.microsoft.com/office/drawing/2014/main" id="{F43BD095-16FE-B843-5A8C-AA142DEC381A}"/>
              </a:ext>
            </a:extLst>
          </p:cNvPr>
          <p:cNvSpPr txBox="1"/>
          <p:nvPr/>
        </p:nvSpPr>
        <p:spPr>
          <a:xfrm>
            <a:off x="743932" y="9530051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ja-JP" alt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　   　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C79EDFF-2B84-6111-455E-A2353C8AA267}"/>
              </a:ext>
            </a:extLst>
          </p:cNvPr>
          <p:cNvSpPr txBox="1"/>
          <p:nvPr/>
        </p:nvSpPr>
        <p:spPr>
          <a:xfrm>
            <a:off x="809641" y="7486677"/>
            <a:ext cx="6013342" cy="128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None/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新しい技術や商品が生まれ、生活が便利になるきっかけとなる「万博」。</a:t>
            </a:r>
            <a:endParaRPr lang="ja-JP" altLang="en-US" sz="2400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一緒に</a:t>
            </a:r>
            <a:r>
              <a:rPr lang="ja-JP" altLang="en-US" sz="2400" b="0" i="0" dirty="0">
                <a:solidFill>
                  <a:srgbClr val="E60012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未来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をのぞきに行きましょう！</a:t>
            </a:r>
            <a:endParaRPr lang="ja-JP" altLang="en-US" sz="2400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C971B865-8ED1-53B7-7A18-0E00A3F34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47537" r="8936" b="39992"/>
          <a:stretch/>
        </p:blipFill>
        <p:spPr>
          <a:xfrm>
            <a:off x="448137" y="5720655"/>
            <a:ext cx="7108363" cy="162248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1845726-B671-2B8C-05D4-82B74BA9B5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2190"/>
          <a:stretch>
            <a:fillRect/>
          </a:stretch>
        </p:blipFill>
        <p:spPr>
          <a:xfrm>
            <a:off x="-93047" y="221109"/>
            <a:ext cx="7655791" cy="226259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CD38BA4-4775-3130-9EBF-94696EBFC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15509" r="55103" b="10765"/>
          <a:stretch>
            <a:fillRect/>
          </a:stretch>
        </p:blipFill>
        <p:spPr>
          <a:xfrm>
            <a:off x="-625795" y="178998"/>
            <a:ext cx="4938648" cy="4494117"/>
          </a:xfrm>
          <a:prstGeom prst="rect">
            <a:avLst/>
          </a:prstGeom>
        </p:spPr>
      </p:pic>
      <p:pic>
        <p:nvPicPr>
          <p:cNvPr id="2048" name="図 2047">
            <a:extLst>
              <a:ext uri="{FF2B5EF4-FFF2-40B4-BE49-F238E27FC236}">
                <a16:creationId xmlns:a16="http://schemas.microsoft.com/office/drawing/2014/main" id="{C26B855A-063D-6CD0-D739-B88AE03915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 t="-1212" r="-1471" b="1212"/>
          <a:stretch>
            <a:fillRect/>
          </a:stretch>
        </p:blipFill>
        <p:spPr>
          <a:xfrm>
            <a:off x="3864691" y="-2050136"/>
            <a:ext cx="5430933" cy="657007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58D10B-5218-5653-5E2F-183A73877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22654" r="15202"/>
          <a:stretch>
            <a:fillRect/>
          </a:stretch>
        </p:blipFill>
        <p:spPr>
          <a:xfrm>
            <a:off x="355599" y="2150157"/>
            <a:ext cx="6858334" cy="43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5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73043</TotalTime>
  <Words>37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07やさしさゴシック手書き</vt:lpstr>
      <vt:lpstr>BIZ UDPゴシック</vt:lpstr>
      <vt:lpstr>DNP 秀英丸ゴシック Std B</vt:lpstr>
      <vt:lpstr>Noto Sans Regular Bold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335</cp:revision>
  <cp:lastPrinted>2024-04-25T02:32:41Z</cp:lastPrinted>
  <dcterms:created xsi:type="dcterms:W3CDTF">2022-09-22T01:47:20Z</dcterms:created>
  <dcterms:modified xsi:type="dcterms:W3CDTF">2025-06-20T01:29:45Z</dcterms:modified>
</cp:coreProperties>
</file>