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3"/>
  </p:sldMasterIdLst>
  <p:sldIdLst>
    <p:sldId id="342" r:id="rId4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66"/>
    <a:srgbClr val="FF6600"/>
    <a:srgbClr val="F1B00D"/>
    <a:srgbClr val="FA4700"/>
    <a:srgbClr val="F64C08"/>
    <a:srgbClr val="B03200"/>
    <a:srgbClr val="FC4810"/>
    <a:srgbClr val="FFD7D7"/>
    <a:srgbClr val="981E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 varScale="1">
        <p:scale>
          <a:sx n="46" d="100"/>
          <a:sy n="46" d="100"/>
        </p:scale>
        <p:origin x="8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6BF03E5C-C419-4F34-9EC4-07EA875B5E2B}"/>
    <pc:docChg chg="modSld">
      <pc:chgData name="寺田 勝也" userId="8c59538c-4358-4eb0-84dd-2e7cb114f0dc" providerId="ADAL" clId="{6BF03E5C-C419-4F34-9EC4-07EA875B5E2B}" dt="2025-05-01T13:40:39.349" v="0"/>
      <pc:docMkLst>
        <pc:docMk/>
      </pc:docMkLst>
      <pc:sldChg chg="addSp modSp">
        <pc:chgData name="寺田 勝也" userId="8c59538c-4358-4eb0-84dd-2e7cb114f0dc" providerId="ADAL" clId="{6BF03E5C-C419-4F34-9EC4-07EA875B5E2B}" dt="2025-05-01T13:40:39.349" v="0"/>
        <pc:sldMkLst>
          <pc:docMk/>
          <pc:sldMk cId="2995835304" sldId="342"/>
        </pc:sldMkLst>
        <pc:picChg chg="add mod">
          <ac:chgData name="寺田 勝也" userId="8c59538c-4358-4eb0-84dd-2e7cb114f0dc" providerId="ADAL" clId="{6BF03E5C-C419-4F34-9EC4-07EA875B5E2B}" dt="2025-05-01T13:40:39.349" v="0"/>
          <ac:picMkLst>
            <pc:docMk/>
            <pc:sldMk cId="2995835304" sldId="342"/>
            <ac:picMk id="3" creationId="{C5B5CD1A-D312-7BB7-A79E-CF637B5BA2FD}"/>
          </ac:picMkLst>
        </pc:picChg>
      </pc:sldChg>
    </pc:docChg>
  </pc:docChgLst>
  <pc:docChgLst>
    <pc:chgData name="奥田陽子" userId="5bf8eb3d-eb6b-4939-b4ac-48d545c81564" providerId="ADAL" clId="{925922C6-66EF-4D0B-A134-EB2AE74F7AB1}"/>
    <pc:docChg chg="modSld">
      <pc:chgData name="奥田陽子" userId="5bf8eb3d-eb6b-4939-b4ac-48d545c81564" providerId="ADAL" clId="{925922C6-66EF-4D0B-A134-EB2AE74F7AB1}" dt="2025-05-08T10:44:48.554" v="38" actId="20577"/>
      <pc:docMkLst>
        <pc:docMk/>
      </pc:docMkLst>
      <pc:sldChg chg="modSp mod">
        <pc:chgData name="奥田陽子" userId="5bf8eb3d-eb6b-4939-b4ac-48d545c81564" providerId="ADAL" clId="{925922C6-66EF-4D0B-A134-EB2AE74F7AB1}" dt="2025-05-08T10:44:48.554" v="38" actId="20577"/>
        <pc:sldMkLst>
          <pc:docMk/>
          <pc:sldMk cId="2995835304" sldId="342"/>
        </pc:sldMkLst>
        <pc:spChg chg="mod">
          <ac:chgData name="奥田陽子" userId="5bf8eb3d-eb6b-4939-b4ac-48d545c81564" providerId="ADAL" clId="{925922C6-66EF-4D0B-A134-EB2AE74F7AB1}" dt="2025-05-08T10:44:48.554" v="38" actId="20577"/>
          <ac:spMkLst>
            <pc:docMk/>
            <pc:sldMk cId="2995835304" sldId="342"/>
            <ac:spMk id="23" creationId="{5D2F39CF-E1F4-F6DA-1CA5-B33BFB7B9236}"/>
          </ac:spMkLst>
        </pc:spChg>
      </pc:sldChg>
    </pc:docChg>
  </pc:docChgLst>
  <pc:docChgLst>
    <pc:chgData name="寺田 勝也" userId="8c59538c-4358-4eb0-84dd-2e7cb114f0dc" providerId="ADAL" clId="{94833F43-40CC-4300-A28A-D8430C409972}"/>
    <pc:docChg chg="undo custSel delSld modSld">
      <pc:chgData name="寺田 勝也" userId="8c59538c-4358-4eb0-84dd-2e7cb114f0dc" providerId="ADAL" clId="{94833F43-40CC-4300-A28A-D8430C409972}" dt="2025-04-30T11:06:56.918" v="43" actId="478"/>
      <pc:docMkLst>
        <pc:docMk/>
      </pc:docMkLst>
      <pc:sldChg chg="del">
        <pc:chgData name="寺田 勝也" userId="8c59538c-4358-4eb0-84dd-2e7cb114f0dc" providerId="ADAL" clId="{94833F43-40CC-4300-A28A-D8430C409972}" dt="2025-04-30T11:06:39.264" v="41" actId="47"/>
        <pc:sldMkLst>
          <pc:docMk/>
          <pc:sldMk cId="2196036979" sldId="341"/>
        </pc:sldMkLst>
      </pc:sldChg>
      <pc:sldChg chg="delSp modSp mod">
        <pc:chgData name="寺田 勝也" userId="8c59538c-4358-4eb0-84dd-2e7cb114f0dc" providerId="ADAL" clId="{94833F43-40CC-4300-A28A-D8430C409972}" dt="2025-04-30T11:06:56.918" v="43" actId="478"/>
        <pc:sldMkLst>
          <pc:docMk/>
          <pc:sldMk cId="2995835304" sldId="342"/>
        </pc:sldMkLst>
        <pc:spChg chg="mod">
          <ac:chgData name="寺田 勝也" userId="8c59538c-4358-4eb0-84dd-2e7cb114f0dc" providerId="ADAL" clId="{94833F43-40CC-4300-A28A-D8430C409972}" dt="2025-04-30T11:05:50.531" v="35" actId="1076"/>
          <ac:spMkLst>
            <pc:docMk/>
            <pc:sldMk cId="2995835304" sldId="342"/>
            <ac:spMk id="34" creationId="{C043DB78-5AD0-A03F-3B4A-F30A84EBFAC2}"/>
          </ac:spMkLst>
        </pc:spChg>
        <pc:spChg chg="mod">
          <ac:chgData name="寺田 勝也" userId="8c59538c-4358-4eb0-84dd-2e7cb114f0dc" providerId="ADAL" clId="{94833F43-40CC-4300-A28A-D8430C409972}" dt="2025-04-30T11:02:18.348" v="4" actId="1076"/>
          <ac:spMkLst>
            <pc:docMk/>
            <pc:sldMk cId="2995835304" sldId="342"/>
            <ac:spMk id="35" creationId="{05BD161C-BBBF-83D1-BFDD-60C7492ADEC6}"/>
          </ac:spMkLst>
        </pc:spChg>
        <pc:spChg chg="mod">
          <ac:chgData name="寺田 勝也" userId="8c59538c-4358-4eb0-84dd-2e7cb114f0dc" providerId="ADAL" clId="{94833F43-40CC-4300-A28A-D8430C409972}" dt="2025-04-30T11:05:40.445" v="32" actId="1076"/>
          <ac:spMkLst>
            <pc:docMk/>
            <pc:sldMk cId="2995835304" sldId="342"/>
            <ac:spMk id="36" creationId="{13E29759-DF71-7A46-ABD5-D822BEE236E7}"/>
          </ac:spMkLst>
        </pc:spChg>
        <pc:spChg chg="mod">
          <ac:chgData name="寺田 勝也" userId="8c59538c-4358-4eb0-84dd-2e7cb114f0dc" providerId="ADAL" clId="{94833F43-40CC-4300-A28A-D8430C409972}" dt="2025-04-30T11:05:53.750" v="36" actId="1076"/>
          <ac:spMkLst>
            <pc:docMk/>
            <pc:sldMk cId="2995835304" sldId="342"/>
            <ac:spMk id="37" creationId="{B7F8430A-3CF5-2D84-FD22-A315D4039BB6}"/>
          </ac:spMkLst>
        </pc:spChg>
        <pc:grpChg chg="mod">
          <ac:chgData name="寺田 勝也" userId="8c59538c-4358-4eb0-84dd-2e7cb114f0dc" providerId="ADAL" clId="{94833F43-40CC-4300-A28A-D8430C409972}" dt="2025-04-30T11:06:10.102" v="40" actId="14100"/>
          <ac:grpSpMkLst>
            <pc:docMk/>
            <pc:sldMk cId="2995835304" sldId="342"/>
            <ac:grpSpMk id="6" creationId="{62E9560E-781A-B477-DB3A-56682B45AB30}"/>
          </ac:grpSpMkLst>
        </pc:grpChg>
        <pc:picChg chg="mod">
          <ac:chgData name="寺田 勝也" userId="8c59538c-4358-4eb0-84dd-2e7cb114f0dc" providerId="ADAL" clId="{94833F43-40CC-4300-A28A-D8430C409972}" dt="2025-04-30T11:02:39.728" v="29" actId="1076"/>
          <ac:picMkLst>
            <pc:docMk/>
            <pc:sldMk cId="2995835304" sldId="342"/>
            <ac:picMk id="30" creationId="{73536C20-5999-C924-8EAC-6AE51CEAAD10}"/>
          </ac:picMkLst>
        </pc:picChg>
      </pc:sldChg>
      <pc:sldChg chg="del">
        <pc:chgData name="寺田 勝也" userId="8c59538c-4358-4eb0-84dd-2e7cb114f0dc" providerId="ADAL" clId="{94833F43-40CC-4300-A28A-D8430C409972}" dt="2025-04-30T11:06:41.214" v="42" actId="47"/>
        <pc:sldMkLst>
          <pc:docMk/>
          <pc:sldMk cId="1770669086" sldId="343"/>
        </pc:sldMkLst>
      </pc:sldChg>
    </pc:docChg>
  </pc:docChgLst>
  <pc:docChgLst>
    <pc:chgData name="寺田 勝也" userId="8c59538c-4358-4eb0-84dd-2e7cb114f0dc" providerId="ADAL" clId="{24F69B5C-5D07-4A0F-82BD-9822F19BB5C1}"/>
    <pc:docChg chg="modSld">
      <pc:chgData name="寺田 勝也" userId="8c59538c-4358-4eb0-84dd-2e7cb114f0dc" providerId="ADAL" clId="{24F69B5C-5D07-4A0F-82BD-9822F19BB5C1}" dt="2025-05-01T06:26:34.046" v="1" actId="1076"/>
      <pc:docMkLst>
        <pc:docMk/>
      </pc:docMkLst>
      <pc:sldChg chg="modSp mod">
        <pc:chgData name="寺田 勝也" userId="8c59538c-4358-4eb0-84dd-2e7cb114f0dc" providerId="ADAL" clId="{24F69B5C-5D07-4A0F-82BD-9822F19BB5C1}" dt="2025-05-01T06:26:34.046" v="1" actId="1076"/>
        <pc:sldMkLst>
          <pc:docMk/>
          <pc:sldMk cId="2995835304" sldId="342"/>
        </pc:sldMkLst>
        <pc:spChg chg="mod">
          <ac:chgData name="寺田 勝也" userId="8c59538c-4358-4eb0-84dd-2e7cb114f0dc" providerId="ADAL" clId="{24F69B5C-5D07-4A0F-82BD-9822F19BB5C1}" dt="2025-05-01T06:26:34.046" v="1" actId="1076"/>
          <ac:spMkLst>
            <pc:docMk/>
            <pc:sldMk cId="2995835304" sldId="342"/>
            <ac:spMk id="34" creationId="{C043DB78-5AD0-A03F-3B4A-F30A84EBFAC2}"/>
          </ac:spMkLst>
        </pc:spChg>
        <pc:spChg chg="mod">
          <ac:chgData name="寺田 勝也" userId="8c59538c-4358-4eb0-84dd-2e7cb114f0dc" providerId="ADAL" clId="{24F69B5C-5D07-4A0F-82BD-9822F19BB5C1}" dt="2025-05-01T06:26:31.337" v="0" actId="1076"/>
          <ac:spMkLst>
            <pc:docMk/>
            <pc:sldMk cId="2995835304" sldId="342"/>
            <ac:spMk id="37" creationId="{B7F8430A-3CF5-2D84-FD22-A315D4039BB6}"/>
          </ac:spMkLst>
        </pc:spChg>
      </pc:sldChg>
    </pc:docChg>
  </pc:docChgLst>
  <pc:docChgLst>
    <pc:chgData name="奥田陽子" userId="5bf8eb3d-eb6b-4939-b4ac-48d545c81564" providerId="ADAL" clId="{1ACDB77B-994C-48E8-9E59-0D2BC5585680}"/>
    <pc:docChg chg="addSld delSld modSld">
      <pc:chgData name="奥田陽子" userId="5bf8eb3d-eb6b-4939-b4ac-48d545c81564" providerId="ADAL" clId="{1ACDB77B-994C-48E8-9E59-0D2BC5585680}" dt="2025-05-01T02:06:27.468" v="19" actId="47"/>
      <pc:docMkLst>
        <pc:docMk/>
      </pc:docMkLst>
      <pc:sldChg chg="addSp modSp mod">
        <pc:chgData name="奥田陽子" userId="5bf8eb3d-eb6b-4939-b4ac-48d545c81564" providerId="ADAL" clId="{1ACDB77B-994C-48E8-9E59-0D2BC5585680}" dt="2025-05-01T02:02:49.402" v="18" actId="164"/>
        <pc:sldMkLst>
          <pc:docMk/>
          <pc:sldMk cId="2995835304" sldId="342"/>
        </pc:sldMkLst>
        <pc:spChg chg="mod">
          <ac:chgData name="奥田陽子" userId="5bf8eb3d-eb6b-4939-b4ac-48d545c81564" providerId="ADAL" clId="{1ACDB77B-994C-48E8-9E59-0D2BC5585680}" dt="2025-05-01T01:55:52.361" v="14" actId="20577"/>
          <ac:spMkLst>
            <pc:docMk/>
            <pc:sldMk cId="2995835304" sldId="342"/>
            <ac:spMk id="22" creationId="{AE40CF97-86A2-218B-906E-5A6F7330A5D0}"/>
          </ac:spMkLst>
        </pc:spChg>
        <pc:spChg chg="mod">
          <ac:chgData name="奥田陽子" userId="5bf8eb3d-eb6b-4939-b4ac-48d545c81564" providerId="ADAL" clId="{1ACDB77B-994C-48E8-9E59-0D2BC5585680}" dt="2025-05-01T02:02:49.402" v="18" actId="164"/>
          <ac:spMkLst>
            <pc:docMk/>
            <pc:sldMk cId="2995835304" sldId="342"/>
            <ac:spMk id="34" creationId="{C043DB78-5AD0-A03F-3B4A-F30A84EBFAC2}"/>
          </ac:spMkLst>
        </pc:spChg>
        <pc:spChg chg="mod">
          <ac:chgData name="奥田陽子" userId="5bf8eb3d-eb6b-4939-b4ac-48d545c81564" providerId="ADAL" clId="{1ACDB77B-994C-48E8-9E59-0D2BC5585680}" dt="2025-05-01T02:02:49.402" v="18" actId="164"/>
          <ac:spMkLst>
            <pc:docMk/>
            <pc:sldMk cId="2995835304" sldId="342"/>
            <ac:spMk id="35" creationId="{05BD161C-BBBF-83D1-BFDD-60C7492ADEC6}"/>
          </ac:spMkLst>
        </pc:spChg>
        <pc:spChg chg="mod">
          <ac:chgData name="奥田陽子" userId="5bf8eb3d-eb6b-4939-b4ac-48d545c81564" providerId="ADAL" clId="{1ACDB77B-994C-48E8-9E59-0D2BC5585680}" dt="2025-05-01T02:02:49.402" v="18" actId="164"/>
          <ac:spMkLst>
            <pc:docMk/>
            <pc:sldMk cId="2995835304" sldId="342"/>
            <ac:spMk id="36" creationId="{13E29759-DF71-7A46-ABD5-D822BEE236E7}"/>
          </ac:spMkLst>
        </pc:spChg>
        <pc:spChg chg="mod">
          <ac:chgData name="奥田陽子" userId="5bf8eb3d-eb6b-4939-b4ac-48d545c81564" providerId="ADAL" clId="{1ACDB77B-994C-48E8-9E59-0D2BC5585680}" dt="2025-05-01T02:02:49.402" v="18" actId="164"/>
          <ac:spMkLst>
            <pc:docMk/>
            <pc:sldMk cId="2995835304" sldId="342"/>
            <ac:spMk id="37" creationId="{B7F8430A-3CF5-2D84-FD22-A315D4039BB6}"/>
          </ac:spMkLst>
        </pc:spChg>
        <pc:picChg chg="mod">
          <ac:chgData name="奥田陽子" userId="5bf8eb3d-eb6b-4939-b4ac-48d545c81564" providerId="ADAL" clId="{1ACDB77B-994C-48E8-9E59-0D2BC5585680}" dt="2025-05-01T02:02:49.402" v="18" actId="164"/>
          <ac:picMkLst>
            <pc:docMk/>
            <pc:sldMk cId="2995835304" sldId="342"/>
            <ac:picMk id="28" creationId="{57D3511F-E026-59FD-3E3C-7503881E3C40}"/>
          </ac:picMkLst>
        </pc:picChg>
        <pc:picChg chg="mod">
          <ac:chgData name="奥田陽子" userId="5bf8eb3d-eb6b-4939-b4ac-48d545c81564" providerId="ADAL" clId="{1ACDB77B-994C-48E8-9E59-0D2BC5585680}" dt="2025-05-01T02:02:49.402" v="18" actId="164"/>
          <ac:picMkLst>
            <pc:docMk/>
            <pc:sldMk cId="2995835304" sldId="342"/>
            <ac:picMk id="29" creationId="{A6EA6A7E-8A2A-C417-B33D-C80508574607}"/>
          </ac:picMkLst>
        </pc:picChg>
        <pc:picChg chg="mod">
          <ac:chgData name="奥田陽子" userId="5bf8eb3d-eb6b-4939-b4ac-48d545c81564" providerId="ADAL" clId="{1ACDB77B-994C-48E8-9E59-0D2BC5585680}" dt="2025-05-01T02:02:44.913" v="17" actId="1076"/>
          <ac:picMkLst>
            <pc:docMk/>
            <pc:sldMk cId="2995835304" sldId="342"/>
            <ac:picMk id="30" creationId="{73536C20-5999-C924-8EAC-6AE51CEAAD10}"/>
          </ac:picMkLst>
        </pc:picChg>
        <pc:picChg chg="mod">
          <ac:chgData name="奥田陽子" userId="5bf8eb3d-eb6b-4939-b4ac-48d545c81564" providerId="ADAL" clId="{1ACDB77B-994C-48E8-9E59-0D2BC5585680}" dt="2025-05-01T02:02:49.402" v="18" actId="164"/>
          <ac:picMkLst>
            <pc:docMk/>
            <pc:sldMk cId="2995835304" sldId="342"/>
            <ac:picMk id="31" creationId="{A3257ECE-4BD1-C870-6876-6F80864CEBD0}"/>
          </ac:picMkLst>
        </pc:picChg>
        <pc:picChg chg="mod">
          <ac:chgData name="奥田陽子" userId="5bf8eb3d-eb6b-4939-b4ac-48d545c81564" providerId="ADAL" clId="{1ACDB77B-994C-48E8-9E59-0D2BC5585680}" dt="2025-05-01T02:02:49.402" v="18" actId="164"/>
          <ac:picMkLst>
            <pc:docMk/>
            <pc:sldMk cId="2995835304" sldId="342"/>
            <ac:picMk id="32" creationId="{8DE23F58-F565-5C6B-3CFF-0A29307E9BF9}"/>
          </ac:picMkLst>
        </pc:picChg>
        <pc:picChg chg="mod">
          <ac:chgData name="奥田陽子" userId="5bf8eb3d-eb6b-4939-b4ac-48d545c81564" providerId="ADAL" clId="{1ACDB77B-994C-48E8-9E59-0D2BC5585680}" dt="2025-05-01T02:02:49.402" v="18" actId="164"/>
          <ac:picMkLst>
            <pc:docMk/>
            <pc:sldMk cId="2995835304" sldId="342"/>
            <ac:picMk id="33" creationId="{7E996252-2937-1ABE-E7BE-A042D9754947}"/>
          </ac:picMkLst>
        </pc:picChg>
        <pc:picChg chg="mod">
          <ac:chgData name="奥田陽子" userId="5bf8eb3d-eb6b-4939-b4ac-48d545c81564" providerId="ADAL" clId="{1ACDB77B-994C-48E8-9E59-0D2BC5585680}" dt="2025-05-01T02:02:49.402" v="18" actId="164"/>
          <ac:picMkLst>
            <pc:docMk/>
            <pc:sldMk cId="2995835304" sldId="342"/>
            <ac:picMk id="38" creationId="{3A7FC80A-8B64-7667-7683-F8F55CB11CA3}"/>
          </ac:picMkLst>
        </pc:picChg>
      </pc:sldChg>
      <pc:sldChg chg="add del">
        <pc:chgData name="奥田陽子" userId="5bf8eb3d-eb6b-4939-b4ac-48d545c81564" providerId="ADAL" clId="{1ACDB77B-994C-48E8-9E59-0D2BC5585680}" dt="2025-05-01T02:06:27.468" v="19" actId="47"/>
        <pc:sldMkLst>
          <pc:docMk/>
          <pc:sldMk cId="3367787296" sldId="34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FF82A-DA1C-E71F-751F-C67440EFE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00881FC-5F86-EFF1-8281-5A30D10D5110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F5A8D8D-3807-8131-D576-40E6953D3C39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DA27300-B69B-40A7-E4A7-8CFCAE4F5F2C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AE40CF97-86A2-218B-906E-5A6F7330A5D0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7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12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土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D2F39CF-E1F4-F6DA-1CA5-B33BFB7B9236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13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時～午後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13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</a:t>
              </a:r>
            </a:p>
          </p:txBody>
        </p:sp>
      </p:grpSp>
      <p:pic>
        <p:nvPicPr>
          <p:cNvPr id="30" name="図 29" descr="夜にライトアップされている木&#10;&#10;自動的に生成された説明">
            <a:extLst>
              <a:ext uri="{FF2B5EF4-FFF2-40B4-BE49-F238E27FC236}">
                <a16:creationId xmlns:a16="http://schemas.microsoft.com/office/drawing/2014/main" id="{73536C20-5999-C924-8EAC-6AE51CEAA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306" y="447262"/>
            <a:ext cx="6910839" cy="518313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BF26AFB-E653-1B0E-4F6D-4DB9DE01390C}"/>
              </a:ext>
            </a:extLst>
          </p:cNvPr>
          <p:cNvGrpSpPr/>
          <p:nvPr/>
        </p:nvGrpSpPr>
        <p:grpSpPr>
          <a:xfrm>
            <a:off x="-239687" y="0"/>
            <a:ext cx="7142972" cy="8286104"/>
            <a:chOff x="-239687" y="0"/>
            <a:chExt cx="7142972" cy="8286104"/>
          </a:xfrm>
        </p:grpSpPr>
        <p:pic>
          <p:nvPicPr>
            <p:cNvPr id="40" name="図 39" descr="傘, カーテン が含まれている画像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A4299B7D-8F84-8142-92EC-2EC908829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4" t="21706" r="50458"/>
            <a:stretch/>
          </p:blipFill>
          <p:spPr>
            <a:xfrm flipH="1" flipV="1">
              <a:off x="1" y="0"/>
              <a:ext cx="6903284" cy="8229600"/>
            </a:xfrm>
            <a:prstGeom prst="rect">
              <a:avLst/>
            </a:prstGeom>
          </p:spPr>
        </p:pic>
        <p:pic>
          <p:nvPicPr>
            <p:cNvPr id="28" name="図 27" descr="星と惑星のcg&#10;&#10;自動的に生成された説明">
              <a:extLst>
                <a:ext uri="{FF2B5EF4-FFF2-40B4-BE49-F238E27FC236}">
                  <a16:creationId xmlns:a16="http://schemas.microsoft.com/office/drawing/2014/main" id="{57D3511F-E026-59FD-3E3C-7503881E3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9687" y="2753116"/>
              <a:ext cx="4179971" cy="3134978"/>
            </a:xfrm>
            <a:prstGeom prst="rect">
              <a:avLst/>
            </a:prstGeom>
          </p:spPr>
        </p:pic>
        <p:pic>
          <p:nvPicPr>
            <p:cNvPr id="29" name="図 28" descr="ポーズをとる女性&#10;&#10;中程度の精度で自動的に生成された説明">
              <a:extLst>
                <a:ext uri="{FF2B5EF4-FFF2-40B4-BE49-F238E27FC236}">
                  <a16:creationId xmlns:a16="http://schemas.microsoft.com/office/drawing/2014/main" id="{A6EA6A7E-8A2A-C417-B33D-C805085746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965" b="97178" l="9921" r="89931">
                          <a14:foregroundMark x1="41468" y1="94621" x2="41468" y2="94621"/>
                          <a14:foregroundMark x1="39187" y1="88536" x2="39187" y2="97178"/>
                        </a14:backgroundRemoval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31" t="4380" r="29405" b="14044"/>
            <a:stretch/>
          </p:blipFill>
          <p:spPr>
            <a:xfrm>
              <a:off x="1042392" y="3337290"/>
              <a:ext cx="5119081" cy="4948814"/>
            </a:xfrm>
            <a:prstGeom prst="rect">
              <a:avLst/>
            </a:prstGeom>
          </p:spPr>
        </p:pic>
        <p:pic>
          <p:nvPicPr>
            <p:cNvPr id="31" name="図 30" descr="テキスト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A3257ECE-4BD1-C870-6876-6F80864CE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427" y="853620"/>
              <a:ext cx="6561146" cy="2762588"/>
            </a:xfrm>
            <a:prstGeom prst="rect">
              <a:avLst/>
            </a:prstGeom>
          </p:spPr>
        </p:pic>
        <p:pic>
          <p:nvPicPr>
            <p:cNvPr id="32" name="図 31" descr="図形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8DE23F58-F565-5C6B-3CFF-0A29307E9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287" b="63677"/>
            <a:stretch/>
          </p:blipFill>
          <p:spPr>
            <a:xfrm rot="836230">
              <a:off x="5398914" y="657301"/>
              <a:ext cx="1365446" cy="913960"/>
            </a:xfrm>
            <a:prstGeom prst="rect">
              <a:avLst/>
            </a:prstGeom>
          </p:spPr>
        </p:pic>
        <p:pic>
          <p:nvPicPr>
            <p:cNvPr id="33" name="図 32" descr="黒い背景と白い文字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7E996252-2937-1ABE-E7BE-A042D9754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37" y="489331"/>
              <a:ext cx="4283687" cy="812781"/>
            </a:xfrm>
            <a:prstGeom prst="rect">
              <a:avLst/>
            </a:prstGeom>
          </p:spPr>
        </p:pic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C043DB78-5AD0-A03F-3B4A-F30A84EBFAC2}"/>
                </a:ext>
              </a:extLst>
            </p:cNvPr>
            <p:cNvSpPr txBox="1"/>
            <p:nvPr/>
          </p:nvSpPr>
          <p:spPr>
            <a:xfrm>
              <a:off x="3977061" y="3480046"/>
              <a:ext cx="233589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44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glow rad="139700">
                      <a:schemeClr val="tx1">
                        <a:alpha val="73000"/>
                      </a:schemeClr>
                    </a:glow>
                  </a:effectLst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なぞなぞ</a:t>
              </a:r>
              <a:endParaRPr kumimoji="1" lang="ja-JP" alt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05BD161C-BBBF-83D1-BFDD-60C7492ADEC6}"/>
                </a:ext>
              </a:extLst>
            </p:cNvPr>
            <p:cNvSpPr txBox="1"/>
            <p:nvPr/>
          </p:nvSpPr>
          <p:spPr>
            <a:xfrm>
              <a:off x="197249" y="3577170"/>
              <a:ext cx="230864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3600" b="1" dirty="0">
                  <a:solidFill>
                    <a:srgbClr val="CCCCFF"/>
                  </a:solidFill>
                  <a:effectLst>
                    <a:glow rad="139700">
                      <a:schemeClr val="tx1">
                        <a:alpha val="73000"/>
                      </a:schemeClr>
                    </a:glow>
                  </a:effectLst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投票クイズ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3E29759-DF71-7A46-ABD5-D822BEE236E7}"/>
                </a:ext>
              </a:extLst>
            </p:cNvPr>
            <p:cNvSpPr txBox="1"/>
            <p:nvPr/>
          </p:nvSpPr>
          <p:spPr>
            <a:xfrm>
              <a:off x="274626" y="4597287"/>
              <a:ext cx="1616148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2800" b="1" dirty="0">
                  <a:solidFill>
                    <a:srgbClr val="CCECFF"/>
                  </a:solidFill>
                  <a:effectLst>
                    <a:glow rad="139700">
                      <a:schemeClr val="tx1">
                        <a:alpha val="73000"/>
                      </a:schemeClr>
                    </a:glow>
                  </a:effectLst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文字埋め</a:t>
              </a:r>
            </a:p>
            <a:p>
              <a:pPr algn="ctr"/>
              <a:r>
                <a:rPr kumimoji="1" lang="ja-JP" altLang="en-US" sz="3600" b="1" dirty="0">
                  <a:solidFill>
                    <a:srgbClr val="CCECFF"/>
                  </a:solidFill>
                  <a:effectLst>
                    <a:glow rad="139700">
                      <a:schemeClr val="tx1">
                        <a:alpha val="73000"/>
                      </a:schemeClr>
                    </a:glow>
                  </a:effectLst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クイズ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7F8430A-3CF5-2D84-FD22-A315D4039BB6}"/>
                </a:ext>
              </a:extLst>
            </p:cNvPr>
            <p:cNvSpPr txBox="1"/>
            <p:nvPr/>
          </p:nvSpPr>
          <p:spPr>
            <a:xfrm>
              <a:off x="4918430" y="4521917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2800" b="1" dirty="0">
                  <a:solidFill>
                    <a:srgbClr val="FFCCFF"/>
                  </a:solidFill>
                  <a:effectLst>
                    <a:glow rad="139700">
                      <a:schemeClr val="tx1">
                        <a:alpha val="73000"/>
                      </a:schemeClr>
                    </a:glow>
                  </a:effectLst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早口言葉</a:t>
              </a:r>
            </a:p>
          </p:txBody>
        </p:sp>
        <p:pic>
          <p:nvPicPr>
            <p:cNvPr id="38" name="図 37" descr="ロゴ, 会社名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3A7FC80A-8B64-7667-7683-F8F55CB11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559" y="6611953"/>
              <a:ext cx="5354914" cy="1311273"/>
            </a:xfrm>
            <a:prstGeom prst="rect">
              <a:avLst/>
            </a:prstGeom>
          </p:spPr>
        </p:pic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62E9560E-781A-B477-DB3A-56682B45AB30}"/>
                </a:ext>
              </a:extLst>
            </p:cNvPr>
            <p:cNvGrpSpPr/>
            <p:nvPr/>
          </p:nvGrpSpPr>
          <p:grpSpPr>
            <a:xfrm>
              <a:off x="4227914" y="47237"/>
              <a:ext cx="2518103" cy="644309"/>
              <a:chOff x="-9355525" y="1645696"/>
              <a:chExt cx="6338785" cy="1621911"/>
            </a:xfrm>
          </p:grpSpPr>
          <p:sp>
            <p:nvSpPr>
              <p:cNvPr id="7" name="四角形: 角を丸くする 6">
                <a:extLst>
                  <a:ext uri="{FF2B5EF4-FFF2-40B4-BE49-F238E27FC236}">
                    <a16:creationId xmlns:a16="http://schemas.microsoft.com/office/drawing/2014/main" id="{32CB2416-6EEC-5095-6CA0-621711304B7E}"/>
                  </a:ext>
                </a:extLst>
              </p:cNvPr>
              <p:cNvSpPr/>
              <p:nvPr/>
            </p:nvSpPr>
            <p:spPr>
              <a:xfrm>
                <a:off x="-9355525" y="1705862"/>
                <a:ext cx="6338785" cy="1561745"/>
              </a:xfrm>
              <a:prstGeom prst="roundRect">
                <a:avLst>
                  <a:gd name="adj" fmla="val 9496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" name="四角形: 角を丸くする 7">
                <a:extLst>
                  <a:ext uri="{FF2B5EF4-FFF2-40B4-BE49-F238E27FC236}">
                    <a16:creationId xmlns:a16="http://schemas.microsoft.com/office/drawing/2014/main" id="{93E9BDC6-001E-5B0D-BBD1-C6165DBF927E}"/>
                  </a:ext>
                </a:extLst>
              </p:cNvPr>
              <p:cNvSpPr/>
              <p:nvPr/>
            </p:nvSpPr>
            <p:spPr>
              <a:xfrm>
                <a:off x="-9218584" y="1801093"/>
                <a:ext cx="6064903" cy="1371282"/>
              </a:xfrm>
              <a:prstGeom prst="roundRect">
                <a:avLst>
                  <a:gd name="adj" fmla="val 9496"/>
                </a:avLst>
              </a:prstGeom>
              <a:gradFill>
                <a:gsLst>
                  <a:gs pos="0">
                    <a:schemeClr val="bg1"/>
                  </a:gs>
                  <a:gs pos="67000">
                    <a:schemeClr val="accent2">
                      <a:tint val="44500"/>
                      <a:satMod val="160000"/>
                    </a:schemeClr>
                  </a:gs>
                  <a:gs pos="100000">
                    <a:schemeClr val="accent2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10" name="図 9" descr="テキスト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4E7B10CE-21C8-7265-A974-D0F36CCFC2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2451" b="38087"/>
              <a:stretch/>
            </p:blipFill>
            <p:spPr>
              <a:xfrm>
                <a:off x="-9072250" y="1860582"/>
                <a:ext cx="4825999" cy="1252303"/>
              </a:xfrm>
              <a:prstGeom prst="rect">
                <a:avLst/>
              </a:prstGeom>
            </p:spPr>
          </p:pic>
          <p:pic>
            <p:nvPicPr>
              <p:cNvPr id="12" name="図 11" descr="ロゴ が含まれている画像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3E0D078C-65A2-068C-E721-1E79C278BE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268640" y="1645696"/>
                <a:ext cx="1865457" cy="1621911"/>
              </a:xfrm>
              <a:prstGeom prst="rect">
                <a:avLst/>
              </a:prstGeom>
            </p:spPr>
          </p:pic>
        </p:grpSp>
      </p:grpSp>
      <p:pic>
        <p:nvPicPr>
          <p:cNvPr id="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C5B5CD1A-D312-7BB7-A79E-CF637B5BA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835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BAF1BA-D4AE-4F62-B331-B5633CC9F7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1942</TotalTime>
  <Words>29</Words>
  <Application>Microsoft Office PowerPoint</Application>
  <PresentationFormat>A4 210 x 297 mm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HGPｺﾞｼｯｸE</vt:lpstr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奥田陽子</cp:lastModifiedBy>
  <cp:revision>73</cp:revision>
  <cp:lastPrinted>2023-04-22T05:57:36Z</cp:lastPrinted>
  <dcterms:created xsi:type="dcterms:W3CDTF">2022-02-20T16:12:08Z</dcterms:created>
  <dcterms:modified xsi:type="dcterms:W3CDTF">2025-05-08T10:44:57Z</dcterms:modified>
</cp:coreProperties>
</file>