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CC99FF"/>
    <a:srgbClr val="FFCCFF"/>
    <a:srgbClr val="FF3300"/>
    <a:srgbClr val="000066"/>
    <a:srgbClr val="FF33CC"/>
    <a:srgbClr val="FF0000"/>
    <a:srgbClr val="3366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AE5DD-7F64-40A1-A593-75A1A2360CFD}" v="5" dt="2025-05-02T05:27:23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 varScale="1">
        <p:scale>
          <a:sx n="61" d="100"/>
          <a:sy n="61" d="100"/>
        </p:scale>
        <p:origin x="3408" y="90"/>
      </p:cViewPr>
      <p:guideLst>
        <p:guide orient="horz" pos="81"/>
        <p:guide pos="2160"/>
        <p:guide orient="horz" pos="2349"/>
        <p:guide orient="horz" pos="5456"/>
        <p:guide orient="horz" pos="3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D38FC99C-D5D8-436B-9383-B51470CF43BF}"/>
    <pc:docChg chg="modSld">
      <pc:chgData name="寺田 勝也" userId="8c59538c-4358-4eb0-84dd-2e7cb114f0dc" providerId="ADAL" clId="{D38FC99C-D5D8-436B-9383-B51470CF43BF}" dt="2024-04-10T07:03:42.768" v="10" actId="20577"/>
      <pc:docMkLst>
        <pc:docMk/>
      </pc:docMkLst>
    </pc:docChg>
  </pc:docChgLst>
  <pc:docChgLst>
    <pc:chgData name="寺田 勝也" userId="8c59538c-4358-4eb0-84dd-2e7cb114f0dc" providerId="ADAL" clId="{0BB1EB4B-79C7-4361-9F68-D344AEFBA6C0}"/>
    <pc:docChg chg="modSld">
      <pc:chgData name="寺田 勝也" userId="8c59538c-4358-4eb0-84dd-2e7cb114f0dc" providerId="ADAL" clId="{0BB1EB4B-79C7-4361-9F68-D344AEFBA6C0}" dt="2024-11-22T02:26:30.466" v="2" actId="20577"/>
      <pc:docMkLst>
        <pc:docMk/>
      </pc:docMkLst>
    </pc:docChg>
  </pc:docChgLst>
  <pc:docChgLst>
    <pc:chgData name="奥田陽子" userId="5bf8eb3d-eb6b-4939-b4ac-48d545c81564" providerId="ADAL" clId="{1C576E89-6B91-4A15-B650-82A7EF5FA249}"/>
    <pc:docChg chg="undo redo custSel addSld delSld modSld sldOrd">
      <pc:chgData name="奥田陽子" userId="5bf8eb3d-eb6b-4939-b4ac-48d545c81564" providerId="ADAL" clId="{1C576E89-6B91-4A15-B650-82A7EF5FA249}" dt="2024-02-22T04:25:00.901" v="4207" actId="478"/>
      <pc:docMkLst>
        <pc:docMk/>
      </pc:docMkLst>
      <pc:sldChg chg="del">
        <pc:chgData name="奥田陽子" userId="5bf8eb3d-eb6b-4939-b4ac-48d545c81564" providerId="ADAL" clId="{1C576E89-6B91-4A15-B650-82A7EF5FA249}" dt="2024-02-21T06:34:32.164" v="2191" actId="47"/>
        <pc:sldMkLst>
          <pc:docMk/>
          <pc:sldMk cId="1961068696" sldId="276"/>
        </pc:sldMkLst>
      </pc:sldChg>
      <pc:sldChg chg="addSp delSp modSp del mod">
        <pc:chgData name="奥田陽子" userId="5bf8eb3d-eb6b-4939-b4ac-48d545c81564" providerId="ADAL" clId="{1C576E89-6B91-4A15-B650-82A7EF5FA249}" dt="2024-02-21T06:34:29.880" v="2190" actId="47"/>
        <pc:sldMkLst>
          <pc:docMk/>
          <pc:sldMk cId="2512591965" sldId="284"/>
        </pc:sldMkLst>
      </pc:sldChg>
      <pc:sldChg chg="addSp delSp modSp del mod">
        <pc:chgData name="奥田陽子" userId="5bf8eb3d-eb6b-4939-b4ac-48d545c81564" providerId="ADAL" clId="{1C576E89-6B91-4A15-B650-82A7EF5FA249}" dt="2024-02-21T01:47:37.565" v="195" actId="47"/>
        <pc:sldMkLst>
          <pc:docMk/>
          <pc:sldMk cId="388779783" sldId="285"/>
        </pc:sldMkLst>
      </pc:sldChg>
      <pc:sldChg chg="addSp delSp modSp add mod">
        <pc:chgData name="奥田陽子" userId="5bf8eb3d-eb6b-4939-b4ac-48d545c81564" providerId="ADAL" clId="{1C576E89-6B91-4A15-B650-82A7EF5FA249}" dt="2024-02-22T04:25:00.901" v="4207" actId="478"/>
        <pc:sldMkLst>
          <pc:docMk/>
          <pc:sldMk cId="2495801210" sldId="286"/>
        </pc:sldMkLst>
      </pc:sldChg>
      <pc:sldChg chg="addSp delSp modSp add del mod">
        <pc:chgData name="奥田陽子" userId="5bf8eb3d-eb6b-4939-b4ac-48d545c81564" providerId="ADAL" clId="{1C576E89-6B91-4A15-B650-82A7EF5FA249}" dt="2024-02-20T05:58:19.487" v="113" actId="47"/>
        <pc:sldMkLst>
          <pc:docMk/>
          <pc:sldMk cId="4000364167" sldId="286"/>
        </pc:sldMkLst>
      </pc:sldChg>
      <pc:sldChg chg="addSp delSp modSp add del mod">
        <pc:chgData name="奥田陽子" userId="5bf8eb3d-eb6b-4939-b4ac-48d545c81564" providerId="ADAL" clId="{1C576E89-6B91-4A15-B650-82A7EF5FA249}" dt="2024-02-21T03:57:43.305" v="676" actId="2696"/>
        <pc:sldMkLst>
          <pc:docMk/>
          <pc:sldMk cId="753147713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9:01.878" v="2956" actId="47"/>
        <pc:sldMkLst>
          <pc:docMk/>
          <pc:sldMk cId="2004076382" sldId="287"/>
        </pc:sldMkLst>
      </pc:sldChg>
      <pc:sldChg chg="addSp delSp modSp new del mod">
        <pc:chgData name="奥田陽子" userId="5bf8eb3d-eb6b-4939-b4ac-48d545c81564" providerId="ADAL" clId="{1C576E89-6B91-4A15-B650-82A7EF5FA249}" dt="2024-02-21T01:47:39.401" v="196" actId="47"/>
        <pc:sldMkLst>
          <pc:docMk/>
          <pc:sldMk cId="2617136867" sldId="287"/>
        </pc:sldMkLst>
      </pc:sldChg>
      <pc:sldChg chg="addSp delSp modSp add del mod">
        <pc:chgData name="奥田陽子" userId="5bf8eb3d-eb6b-4939-b4ac-48d545c81564" providerId="ADAL" clId="{1C576E89-6B91-4A15-B650-82A7EF5FA249}" dt="2024-02-21T07:38:55.369" v="2955" actId="47"/>
        <pc:sldMkLst>
          <pc:docMk/>
          <pc:sldMk cId="4040797536" sldId="288"/>
        </pc:sldMkLst>
      </pc:sldChg>
      <pc:sldChg chg="addSp delSp modSp add del mod ord">
        <pc:chgData name="奥田陽子" userId="5bf8eb3d-eb6b-4939-b4ac-48d545c81564" providerId="ADAL" clId="{1C576E89-6B91-4A15-B650-82A7EF5FA249}" dt="2024-02-21T07:38:48.390" v="2953" actId="47"/>
        <pc:sldMkLst>
          <pc:docMk/>
          <pc:sldMk cId="2644762189" sldId="289"/>
        </pc:sldMkLst>
      </pc:sldChg>
      <pc:sldChg chg="addSp modSp add del mod">
        <pc:chgData name="奥田陽子" userId="5bf8eb3d-eb6b-4939-b4ac-48d545c81564" providerId="ADAL" clId="{1C576E89-6B91-4A15-B650-82A7EF5FA249}" dt="2024-02-21T07:38:50.414" v="2954" actId="47"/>
        <pc:sldMkLst>
          <pc:docMk/>
          <pc:sldMk cId="1197408089" sldId="290"/>
        </pc:sldMkLst>
      </pc:sldChg>
      <pc:sldChg chg="addSp delSp modSp add mod">
        <pc:chgData name="奥田陽子" userId="5bf8eb3d-eb6b-4939-b4ac-48d545c81564" providerId="ADAL" clId="{1C576E89-6B91-4A15-B650-82A7EF5FA249}" dt="2024-02-21T07:50:56.290" v="3107" actId="1076"/>
        <pc:sldMkLst>
          <pc:docMk/>
          <pc:sldMk cId="352178823" sldId="291"/>
        </pc:sldMkLst>
      </pc:sldChg>
      <pc:sldChg chg="addSp delSp modSp add mod ord">
        <pc:chgData name="奥田陽子" userId="5bf8eb3d-eb6b-4939-b4ac-48d545c81564" providerId="ADAL" clId="{1C576E89-6B91-4A15-B650-82A7EF5FA249}" dt="2024-02-22T02:39:37.064" v="3740" actId="21"/>
        <pc:sldMkLst>
          <pc:docMk/>
          <pc:sldMk cId="3356516204" sldId="292"/>
        </pc:sldMkLst>
      </pc:sldChg>
      <pc:sldChg chg="addSp delSp modSp add del mod">
        <pc:chgData name="奥田陽子" userId="5bf8eb3d-eb6b-4939-b4ac-48d545c81564" providerId="ADAL" clId="{1C576E89-6B91-4A15-B650-82A7EF5FA249}" dt="2024-02-21T07:50:34.629" v="3091" actId="47"/>
        <pc:sldMkLst>
          <pc:docMk/>
          <pc:sldMk cId="675872026" sldId="293"/>
        </pc:sldMkLst>
      </pc:sldChg>
      <pc:sldChg chg="addSp delSp modSp add del mod">
        <pc:chgData name="奥田陽子" userId="5bf8eb3d-eb6b-4939-b4ac-48d545c81564" providerId="ADAL" clId="{1C576E89-6B91-4A15-B650-82A7EF5FA249}" dt="2024-02-21T07:39:50.535" v="2963" actId="47"/>
        <pc:sldMkLst>
          <pc:docMk/>
          <pc:sldMk cId="4093259409" sldId="294"/>
        </pc:sldMkLst>
      </pc:sldChg>
      <pc:sldChg chg="addSp delSp modSp add del mod">
        <pc:chgData name="奥田陽子" userId="5bf8eb3d-eb6b-4939-b4ac-48d545c81564" providerId="ADAL" clId="{1C576E89-6B91-4A15-B650-82A7EF5FA249}" dt="2024-02-21T07:39:07.101" v="2957" actId="47"/>
        <pc:sldMkLst>
          <pc:docMk/>
          <pc:sldMk cId="3967501304" sldId="295"/>
        </pc:sldMkLst>
      </pc:sldChg>
      <pc:sldChg chg="addSp delSp modSp add mod">
        <pc:chgData name="奥田陽子" userId="5bf8eb3d-eb6b-4939-b4ac-48d545c81564" providerId="ADAL" clId="{1C576E89-6B91-4A15-B650-82A7EF5FA249}" dt="2024-02-21T07:50:31.909" v="3090" actId="1076"/>
        <pc:sldMkLst>
          <pc:docMk/>
          <pc:sldMk cId="2554922657" sldId="296"/>
        </pc:sldMkLst>
      </pc:sldChg>
      <pc:sldChg chg="addSp delSp modSp add mod ord">
        <pc:chgData name="奥田陽子" userId="5bf8eb3d-eb6b-4939-b4ac-48d545c81564" providerId="ADAL" clId="{1C576E89-6B91-4A15-B650-82A7EF5FA249}" dt="2024-02-22T04:24:40.493" v="4199"/>
        <pc:sldMkLst>
          <pc:docMk/>
          <pc:sldMk cId="3050382954" sldId="297"/>
        </pc:sldMkLst>
      </pc:sldChg>
      <pc:sldChg chg="addSp delSp modSp new del mod">
        <pc:chgData name="奥田陽子" userId="5bf8eb3d-eb6b-4939-b4ac-48d545c81564" providerId="ADAL" clId="{1C576E89-6B91-4A15-B650-82A7EF5FA249}" dt="2024-02-22T04:24:44.669" v="4200" actId="47"/>
        <pc:sldMkLst>
          <pc:docMk/>
          <pc:sldMk cId="1321922317" sldId="298"/>
        </pc:sldMkLst>
      </pc:sldChg>
    </pc:docChg>
  </pc:docChgLst>
  <pc:docChgLst>
    <pc:chgData name="寺田 勝也" userId="8c59538c-4358-4eb0-84dd-2e7cb114f0dc" providerId="ADAL" clId="{D52E0E13-ABCC-447F-880E-A99576320339}"/>
    <pc:docChg chg="undo redo custSel addSld modSld sldOrd">
      <pc:chgData name="寺田 勝也" userId="8c59538c-4358-4eb0-84dd-2e7cb114f0dc" providerId="ADAL" clId="{D52E0E13-ABCC-447F-880E-A99576320339}" dt="2024-02-15T10:55:58.902" v="371" actId="1076"/>
      <pc:docMkLst>
        <pc:docMk/>
      </pc:docMkLst>
      <pc:sldChg chg="modSp mod">
        <pc:chgData name="寺田 勝也" userId="8c59538c-4358-4eb0-84dd-2e7cb114f0dc" providerId="ADAL" clId="{D52E0E13-ABCC-447F-880E-A99576320339}" dt="2024-02-06T23:49:01.495" v="1" actId="1076"/>
        <pc:sldMkLst>
          <pc:docMk/>
          <pc:sldMk cId="1961068696" sldId="276"/>
        </pc:sldMkLst>
      </pc:sldChg>
      <pc:sldChg chg="addSp delSp modSp mod">
        <pc:chgData name="寺田 勝也" userId="8c59538c-4358-4eb0-84dd-2e7cb114f0dc" providerId="ADAL" clId="{D52E0E13-ABCC-447F-880E-A99576320339}" dt="2024-02-06T23:51:43.400" v="98" actId="20577"/>
        <pc:sldMkLst>
          <pc:docMk/>
          <pc:sldMk cId="4205209782" sldId="277"/>
        </pc:sldMkLst>
      </pc:sldChg>
      <pc:sldChg chg="modSp mod">
        <pc:chgData name="寺田 勝也" userId="8c59538c-4358-4eb0-84dd-2e7cb114f0dc" providerId="ADAL" clId="{D52E0E13-ABCC-447F-880E-A99576320339}" dt="2024-02-15T10:30:05.843" v="176" actId="1076"/>
        <pc:sldMkLst>
          <pc:docMk/>
          <pc:sldMk cId="3844429723" sldId="281"/>
        </pc:sldMkLst>
      </pc:sldChg>
      <pc:sldChg chg="addSp modSp add mod ord">
        <pc:chgData name="寺田 勝也" userId="8c59538c-4358-4eb0-84dd-2e7cb114f0dc" providerId="ADAL" clId="{D52E0E13-ABCC-447F-880E-A99576320339}" dt="2024-02-15T10:55:58.902" v="371" actId="1076"/>
        <pc:sldMkLst>
          <pc:docMk/>
          <pc:sldMk cId="2512591965" sldId="284"/>
        </pc:sldMkLst>
      </pc:sldChg>
    </pc:docChg>
  </pc:docChgLst>
  <pc:docChgLst>
    <pc:chgData name="奥田陽子" userId="5bf8eb3d-eb6b-4939-b4ac-48d545c81564" providerId="ADAL" clId="{BEE2D00E-9F8B-4F11-BDC1-D0C80111343C}"/>
    <pc:docChg chg="undo custSel addSld delSld modSld">
      <pc:chgData name="奥田陽子" userId="5bf8eb3d-eb6b-4939-b4ac-48d545c81564" providerId="ADAL" clId="{BEE2D00E-9F8B-4F11-BDC1-D0C80111343C}" dt="2025-02-28T08:18:53.572" v="5" actId="1076"/>
      <pc:docMkLst>
        <pc:docMk/>
      </pc:docMkLst>
      <pc:sldChg chg="add">
        <pc:chgData name="奥田陽子" userId="5bf8eb3d-eb6b-4939-b4ac-48d545c81564" providerId="ADAL" clId="{BEE2D00E-9F8B-4F11-BDC1-D0C80111343C}" dt="2025-02-28T07:58:51.065" v="0"/>
        <pc:sldMkLst>
          <pc:docMk/>
          <pc:sldMk cId="1150983148" sldId="317"/>
        </pc:sldMkLst>
      </pc:sldChg>
      <pc:sldChg chg="delSp modSp add mod">
        <pc:chgData name="奥田陽子" userId="5bf8eb3d-eb6b-4939-b4ac-48d545c81564" providerId="ADAL" clId="{BEE2D00E-9F8B-4F11-BDC1-D0C80111343C}" dt="2025-02-28T08:18:53.572" v="5" actId="1076"/>
        <pc:sldMkLst>
          <pc:docMk/>
          <pc:sldMk cId="3502146438" sldId="318"/>
        </pc:sldMkLst>
      </pc:sldChg>
    </pc:docChg>
  </pc:docChgLst>
  <pc:docChgLst>
    <pc:chgData name="奥田陽子" userId="5bf8eb3d-eb6b-4939-b4ac-48d545c81564" providerId="ADAL" clId="{A12E134C-9AF6-460B-9AAE-8987CB8F4693}"/>
    <pc:docChg chg="modSld">
      <pc:chgData name="奥田陽子" userId="5bf8eb3d-eb6b-4939-b4ac-48d545c81564" providerId="ADAL" clId="{A12E134C-9AF6-460B-9AAE-8987CB8F4693}" dt="2024-03-08T02:10:29.910" v="24" actId="1035"/>
      <pc:docMkLst>
        <pc:docMk/>
      </pc:docMkLst>
      <pc:sldChg chg="modSp mod">
        <pc:chgData name="奥田陽子" userId="5bf8eb3d-eb6b-4939-b4ac-48d545c81564" providerId="ADAL" clId="{A12E134C-9AF6-460B-9AAE-8987CB8F4693}" dt="2024-03-08T02:10:29.910" v="24" actId="1035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1EBCBE84-5504-4DC7-893F-6F78152D8968}"/>
    <pc:docChg chg="undo custSel addSld delSld modSld sldOrd">
      <pc:chgData name="奥田陽子" userId="5bf8eb3d-eb6b-4939-b4ac-48d545c81564" providerId="ADAL" clId="{1EBCBE84-5504-4DC7-893F-6F78152D8968}" dt="2025-05-01T01:51:12.517" v="1264" actId="2696"/>
      <pc:docMkLst>
        <pc:docMk/>
      </pc:docMkLst>
      <pc:sldChg chg="modSp del mod">
        <pc:chgData name="奥田陽子" userId="5bf8eb3d-eb6b-4939-b4ac-48d545c81564" providerId="ADAL" clId="{1EBCBE84-5504-4DC7-893F-6F78152D8968}" dt="2025-04-30T04:40:17.486" v="1237" actId="47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1EBCBE84-5504-4DC7-893F-6F78152D8968}" dt="2025-04-30T04:44:15.696" v="1242" actId="2696"/>
        <pc:sldMkLst>
          <pc:docMk/>
          <pc:sldMk cId="997764968" sldId="318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4171165073" sldId="319"/>
        </pc:sldMkLst>
      </pc:sldChg>
      <pc:sldChg chg="addSp delSp modSp add del mod">
        <pc:chgData name="奥田陽子" userId="5bf8eb3d-eb6b-4939-b4ac-48d545c81564" providerId="ADAL" clId="{1EBCBE84-5504-4DC7-893F-6F78152D8968}" dt="2025-04-30T04:42:55.213" v="1241" actId="2696"/>
        <pc:sldMkLst>
          <pc:docMk/>
          <pc:sldMk cId="1290000789" sldId="320"/>
        </pc:sldMkLst>
      </pc:sldChg>
      <pc:sldChg chg="addSp delSp modSp add mod ord">
        <pc:chgData name="奥田陽子" userId="5bf8eb3d-eb6b-4939-b4ac-48d545c81564" providerId="ADAL" clId="{1EBCBE84-5504-4DC7-893F-6F78152D8968}" dt="2025-05-01T01:16:59.437" v="1252" actId="164"/>
        <pc:sldMkLst>
          <pc:docMk/>
          <pc:sldMk cId="2853716944" sldId="321"/>
        </pc:sldMkLst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4" creationId="{B91EB713-09F7-D9A5-1C48-C28A57539DB8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7" creationId="{AA3DC174-9FA5-E80C-51CE-8B7E505A667E}"/>
          </ac:spMkLst>
        </pc:spChg>
        <pc:spChg chg="add 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8" creationId="{EEB47FEA-84A9-E60B-7F25-D649FF41097A}"/>
          </ac:spMkLst>
        </pc:spChg>
        <pc:spChg chg="mod">
          <ac:chgData name="奥田陽子" userId="5bf8eb3d-eb6b-4939-b4ac-48d545c81564" providerId="ADAL" clId="{1EBCBE84-5504-4DC7-893F-6F78152D8968}" dt="2025-05-01T01:16:39.939" v="1246"/>
          <ac:spMkLst>
            <pc:docMk/>
            <pc:sldMk cId="2853716944" sldId="321"/>
            <ac:spMk id="16" creationId="{7E340F05-1241-02D4-475C-D95BAE0A6123}"/>
          </ac:spMkLst>
        </pc:spChg>
        <pc:spChg chg="mod">
          <ac:chgData name="奥田陽子" userId="5bf8eb3d-eb6b-4939-b4ac-48d545c81564" providerId="ADAL" clId="{1EBCBE84-5504-4DC7-893F-6F78152D8968}" dt="2025-05-01T01:16:39.939" v="1246"/>
          <ac:spMkLst>
            <pc:docMk/>
            <pc:sldMk cId="2853716944" sldId="321"/>
            <ac:spMk id="17" creationId="{2BA5707E-8C47-1621-5A6D-899BFFE40381}"/>
          </ac:spMkLst>
        </pc:spChg>
        <pc:spChg chg="mod">
          <ac:chgData name="奥田陽子" userId="5bf8eb3d-eb6b-4939-b4ac-48d545c81564" providerId="ADAL" clId="{1EBCBE84-5504-4DC7-893F-6F78152D8968}" dt="2025-05-01T01:16:39.939" v="1246"/>
          <ac:spMkLst>
            <pc:docMk/>
            <pc:sldMk cId="2853716944" sldId="321"/>
            <ac:spMk id="18" creationId="{9BE49CAC-974E-83D3-CB13-9511A64FA769}"/>
          </ac:spMkLst>
        </pc:spChg>
        <pc:spChg chg="mod">
          <ac:chgData name="奥田陽子" userId="5bf8eb3d-eb6b-4939-b4ac-48d545c81564" providerId="ADAL" clId="{1EBCBE84-5504-4DC7-893F-6F78152D8968}" dt="2025-05-01T01:16:39.939" v="1246"/>
          <ac:spMkLst>
            <pc:docMk/>
            <pc:sldMk cId="2853716944" sldId="321"/>
            <ac:spMk id="19" creationId="{71381FD0-CE1B-7C2F-86C1-95366177CBBA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2" creationId="{BADB835C-A859-D66B-A33B-3E101708E8D4}"/>
          </ac:spMkLst>
        </pc:spChg>
        <pc:spChg chg="add del mod topLvl">
          <ac:chgData name="奥田陽子" userId="5bf8eb3d-eb6b-4939-b4ac-48d545c81564" providerId="ADAL" clId="{1EBCBE84-5504-4DC7-893F-6F78152D8968}" dt="2025-04-30T04:39:53.733" v="1223" actId="478"/>
          <ac:spMkLst>
            <pc:docMk/>
            <pc:sldMk cId="2853716944" sldId="321"/>
            <ac:spMk id="23" creationId="{E7394315-855F-A163-9E85-72C9BEBA389E}"/>
          </ac:spMkLst>
        </pc:spChg>
        <pc:spChg chg="mod">
          <ac:chgData name="奥田陽子" userId="5bf8eb3d-eb6b-4939-b4ac-48d545c81564" providerId="ADAL" clId="{1EBCBE84-5504-4DC7-893F-6F78152D8968}" dt="2025-04-30T04:42:45.803" v="1240" actId="20577"/>
          <ac:spMkLst>
            <pc:docMk/>
            <pc:sldMk cId="2853716944" sldId="321"/>
            <ac:spMk id="1131" creationId="{47BCD3D7-EEC2-D387-81F1-3078C16B2979}"/>
          </ac:spMkLst>
        </pc:spChg>
        <pc:spChg chg="mod topLvl">
          <ac:chgData name="奥田陽子" userId="5bf8eb3d-eb6b-4939-b4ac-48d545c81564" providerId="ADAL" clId="{1EBCBE84-5504-4DC7-893F-6F78152D8968}" dt="2025-05-01T01:16:59.437" v="1252" actId="164"/>
          <ac:spMkLst>
            <pc:docMk/>
            <pc:sldMk cId="2853716944" sldId="321"/>
            <ac:spMk id="1143" creationId="{F68FD398-7D28-EA05-3830-9FFA4833F27E}"/>
          </ac:spMkLst>
        </pc:spChg>
        <pc:grpChg chg="del mod">
          <ac:chgData name="奥田陽子" userId="5bf8eb3d-eb6b-4939-b4ac-48d545c81564" providerId="ADAL" clId="{1EBCBE84-5504-4DC7-893F-6F78152D8968}" dt="2025-05-01T01:16:43.842" v="1248" actId="478"/>
          <ac:grpSpMkLst>
            <pc:docMk/>
            <pc:sldMk cId="2853716944" sldId="321"/>
            <ac:grpSpMk id="6" creationId="{91975944-7EF2-3011-ABFA-3580A48E8C34}"/>
          </ac:grpSpMkLst>
        </pc:grpChg>
        <pc:grpChg chg="add del mod">
          <ac:chgData name="奥田陽子" userId="5bf8eb3d-eb6b-4939-b4ac-48d545c81564" providerId="ADAL" clId="{1EBCBE84-5504-4DC7-893F-6F78152D8968}" dt="2025-05-01T01:16:23.126" v="1243" actId="478"/>
          <ac:grpSpMkLst>
            <pc:docMk/>
            <pc:sldMk cId="2853716944" sldId="321"/>
            <ac:grpSpMk id="1124" creationId="{9DA0BECA-6D09-3CE9-E279-6E366CAC78ED}"/>
          </ac:grpSpMkLst>
        </pc:grpChg>
        <pc:picChg chg="mod ord">
          <ac:chgData name="奥田陽子" userId="5bf8eb3d-eb6b-4939-b4ac-48d545c81564" providerId="ADAL" clId="{1EBCBE84-5504-4DC7-893F-6F78152D8968}" dt="2025-05-01T01:16:30.915" v="1244" actId="1035"/>
          <ac:picMkLst>
            <pc:docMk/>
            <pc:sldMk cId="2853716944" sldId="321"/>
            <ac:picMk id="2" creationId="{E692B52E-12B3-8EF6-1958-07898288C664}"/>
          </ac:picMkLst>
        </pc:picChg>
        <pc:picChg chg="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5" creationId="{6177EBF7-D36E-4259-B2DC-9E03508D4299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11" creationId="{71FB33F1-4F01-7C85-1367-956BA474132D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12" creationId="{5A41B4B8-B8AB-E666-938A-78F5957191A5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13" creationId="{A3B5AB7B-4089-6CD0-4C30-2B042FF79AE8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14" creationId="{1CBB5043-F1DC-2CA0-A7E9-BAC427C346D0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15" creationId="{E9D3D3E0-F805-D99D-D70E-1D6F0374C1FB}"/>
          </ac:picMkLst>
        </pc:picChg>
        <pc:picChg chg="mod">
          <ac:chgData name="奥田陽子" userId="5bf8eb3d-eb6b-4939-b4ac-48d545c81564" providerId="ADAL" clId="{1EBCBE84-5504-4DC7-893F-6F78152D8968}" dt="2025-05-01T01:16:39.939" v="1246"/>
          <ac:picMkLst>
            <pc:docMk/>
            <pc:sldMk cId="2853716944" sldId="321"/>
            <ac:picMk id="20" creationId="{9C5CCB47-E20B-02CA-C418-4B225A22116A}"/>
          </ac:picMkLst>
        </pc:picChg>
        <pc:picChg chg="add mod or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28" creationId="{B68A93C6-D6E5-3E4B-5875-EF3540D19A1D}"/>
          </ac:picMkLst>
        </pc:picChg>
        <pc:picChg chg="add mod">
          <ac:chgData name="奥田陽子" userId="5bf8eb3d-eb6b-4939-b4ac-48d545c81564" providerId="ADAL" clId="{1EBCBE84-5504-4DC7-893F-6F78152D8968}" dt="2025-04-30T04:33:52.157" v="1135"/>
          <ac:picMkLst>
            <pc:docMk/>
            <pc:sldMk cId="2853716944" sldId="321"/>
            <ac:picMk id="29" creationId="{3DE38BE7-4DD1-D8D2-A48D-E1E08AFD6CCF}"/>
          </ac:picMkLst>
        </pc:picChg>
        <pc:picChg chg="add del 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33" creationId="{779A4883-542E-27A0-8C5F-41C6082F9F5E}"/>
          </ac:picMkLst>
        </pc:picChg>
        <pc:picChg chg="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62" creationId="{1054964D-2152-DA6E-0225-8979D09195C6}"/>
          </ac:picMkLst>
        </pc:picChg>
        <pc:picChg chg="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1108" creationId="{FD9FC4B7-6A2D-F9B2-8D14-76610D2EFE9C}"/>
          </ac:picMkLst>
        </pc:picChg>
        <pc:picChg chg="add mod topLvl">
          <ac:chgData name="奥田陽子" userId="5bf8eb3d-eb6b-4939-b4ac-48d545c81564" providerId="ADAL" clId="{1EBCBE84-5504-4DC7-893F-6F78152D8968}" dt="2025-05-01T01:16:59.437" v="1252" actId="164"/>
          <ac:picMkLst>
            <pc:docMk/>
            <pc:sldMk cId="2853716944" sldId="321"/>
            <ac:picMk id="1126" creationId="{1591A852-9A31-D700-B1FC-A45C7DC018D7}"/>
          </ac:picMkLst>
        </pc:picChg>
      </pc:sldChg>
      <pc:sldChg chg="delSp modSp add del mod">
        <pc:chgData name="奥田陽子" userId="5bf8eb3d-eb6b-4939-b4ac-48d545c81564" providerId="ADAL" clId="{1EBCBE84-5504-4DC7-893F-6F78152D8968}" dt="2025-05-01T01:51:12.517" v="1264" actId="2696"/>
        <pc:sldMkLst>
          <pc:docMk/>
          <pc:sldMk cId="1361699467" sldId="322"/>
        </pc:sldMkLst>
        <pc:spChg chg="mod topLvl">
          <ac:chgData name="奥田陽子" userId="5bf8eb3d-eb6b-4939-b4ac-48d545c81564" providerId="ADAL" clId="{1EBCBE84-5504-4DC7-893F-6F78152D8968}" dt="2025-05-01T01:23:36.134" v="1254" actId="165"/>
          <ac:spMkLst>
            <pc:docMk/>
            <pc:sldMk cId="1361699467" sldId="322"/>
            <ac:spMk id="4" creationId="{F7D944DE-604F-337A-37B0-56C0B2A197AC}"/>
          </ac:spMkLst>
        </pc:spChg>
        <pc:spChg chg="mod topLvl">
          <ac:chgData name="奥田陽子" userId="5bf8eb3d-eb6b-4939-b4ac-48d545c81564" providerId="ADAL" clId="{1EBCBE84-5504-4DC7-893F-6F78152D8968}" dt="2025-05-01T01:23:36.134" v="1254" actId="165"/>
          <ac:spMkLst>
            <pc:docMk/>
            <pc:sldMk cId="1361699467" sldId="322"/>
            <ac:spMk id="7" creationId="{19011E1F-D4A8-FC73-8F30-1726C5A6C726}"/>
          </ac:spMkLst>
        </pc:spChg>
        <pc:spChg chg="mod topLvl">
          <ac:chgData name="奥田陽子" userId="5bf8eb3d-eb6b-4939-b4ac-48d545c81564" providerId="ADAL" clId="{1EBCBE84-5504-4DC7-893F-6F78152D8968}" dt="2025-05-01T01:23:36.134" v="1254" actId="165"/>
          <ac:spMkLst>
            <pc:docMk/>
            <pc:sldMk cId="1361699467" sldId="322"/>
            <ac:spMk id="8" creationId="{757C9662-D3DF-3010-FB68-3C05EB062813}"/>
          </ac:spMkLst>
        </pc:spChg>
        <pc:spChg chg="mod topLvl">
          <ac:chgData name="奥田陽子" userId="5bf8eb3d-eb6b-4939-b4ac-48d545c81564" providerId="ADAL" clId="{1EBCBE84-5504-4DC7-893F-6F78152D8968}" dt="2025-05-01T01:23:36.134" v="1254" actId="165"/>
          <ac:spMkLst>
            <pc:docMk/>
            <pc:sldMk cId="1361699467" sldId="322"/>
            <ac:spMk id="1143" creationId="{9B266EF4-3838-8F0C-AF45-321A9DC18307}"/>
          </ac:spMkLst>
        </pc:spChg>
        <pc:picChg chg="mod topLvl">
          <ac:chgData name="奥田陽子" userId="5bf8eb3d-eb6b-4939-b4ac-48d545c81564" providerId="ADAL" clId="{1EBCBE84-5504-4DC7-893F-6F78152D8968}" dt="2025-05-01T01:23:36.134" v="1254" actId="165"/>
          <ac:picMkLst>
            <pc:docMk/>
            <pc:sldMk cId="1361699467" sldId="322"/>
            <ac:picMk id="2" creationId="{C2304187-D6E4-562C-EE68-84314F514367}"/>
          </ac:picMkLst>
        </pc:picChg>
        <pc:picChg chg="mod topLvl">
          <ac:chgData name="奥田陽子" userId="5bf8eb3d-eb6b-4939-b4ac-48d545c81564" providerId="ADAL" clId="{1EBCBE84-5504-4DC7-893F-6F78152D8968}" dt="2025-05-01T01:29:50.037" v="1263" actId="1076"/>
          <ac:picMkLst>
            <pc:docMk/>
            <pc:sldMk cId="1361699467" sldId="322"/>
            <ac:picMk id="5" creationId="{5DB6EE88-2C4C-437C-64A0-47997BD52DF9}"/>
          </ac:picMkLst>
        </pc:picChg>
        <pc:picChg chg="mod topLvl">
          <ac:chgData name="奥田陽子" userId="5bf8eb3d-eb6b-4939-b4ac-48d545c81564" providerId="ADAL" clId="{1EBCBE84-5504-4DC7-893F-6F78152D8968}" dt="2025-05-01T01:23:36.134" v="1254" actId="165"/>
          <ac:picMkLst>
            <pc:docMk/>
            <pc:sldMk cId="1361699467" sldId="322"/>
            <ac:picMk id="28" creationId="{0D30B6F6-3C25-BF0A-1562-90D529F98369}"/>
          </ac:picMkLst>
        </pc:picChg>
        <pc:picChg chg="mod topLvl">
          <ac:chgData name="奥田陽子" userId="5bf8eb3d-eb6b-4939-b4ac-48d545c81564" providerId="ADAL" clId="{1EBCBE84-5504-4DC7-893F-6F78152D8968}" dt="2025-05-01T01:23:36.134" v="1254" actId="165"/>
          <ac:picMkLst>
            <pc:docMk/>
            <pc:sldMk cId="1361699467" sldId="322"/>
            <ac:picMk id="33" creationId="{46A2BEA1-BB0F-34BD-C0C6-5F5F047C0105}"/>
          </ac:picMkLst>
        </pc:picChg>
        <pc:picChg chg="mod topLvl">
          <ac:chgData name="奥田陽子" userId="5bf8eb3d-eb6b-4939-b4ac-48d545c81564" providerId="ADAL" clId="{1EBCBE84-5504-4DC7-893F-6F78152D8968}" dt="2025-05-01T01:23:36.134" v="1254" actId="165"/>
          <ac:picMkLst>
            <pc:docMk/>
            <pc:sldMk cId="1361699467" sldId="322"/>
            <ac:picMk id="62" creationId="{8065392B-3065-2560-CD5C-E8263DB6DEDC}"/>
          </ac:picMkLst>
        </pc:picChg>
        <pc:picChg chg="del mod">
          <ac:chgData name="奥田陽子" userId="5bf8eb3d-eb6b-4939-b4ac-48d545c81564" providerId="ADAL" clId="{1EBCBE84-5504-4DC7-893F-6F78152D8968}" dt="2025-05-01T01:29:44.848" v="1260" actId="478"/>
          <ac:picMkLst>
            <pc:docMk/>
            <pc:sldMk cId="1361699467" sldId="322"/>
            <ac:picMk id="1098" creationId="{59E09AE8-3F92-C223-B219-7A981701CB5D}"/>
          </ac:picMkLst>
        </pc:picChg>
        <pc:picChg chg="del mod topLvl">
          <ac:chgData name="奥田陽子" userId="5bf8eb3d-eb6b-4939-b4ac-48d545c81564" providerId="ADAL" clId="{1EBCBE84-5504-4DC7-893F-6F78152D8968}" dt="2025-05-01T01:29:45.801" v="1262" actId="478"/>
          <ac:picMkLst>
            <pc:docMk/>
            <pc:sldMk cId="1361699467" sldId="322"/>
            <ac:picMk id="1108" creationId="{ED22A270-C318-A9BB-D6B2-0BE6BFC29811}"/>
          </ac:picMkLst>
        </pc:picChg>
      </pc:sldChg>
      <pc:sldChg chg="add del">
        <pc:chgData name="奥田陽子" userId="5bf8eb3d-eb6b-4939-b4ac-48d545c81564" providerId="ADAL" clId="{1EBCBE84-5504-4DC7-893F-6F78152D8968}" dt="2025-05-01T01:51:12.517" v="1264" actId="2696"/>
        <pc:sldMkLst>
          <pc:docMk/>
          <pc:sldMk cId="1987354603" sldId="323"/>
        </pc:sldMkLst>
      </pc:sldChg>
    </pc:docChg>
  </pc:docChgLst>
  <pc:docChgLst>
    <pc:chgData name="寺田 勝也" userId="8c59538c-4358-4eb0-84dd-2e7cb114f0dc" providerId="ADAL" clId="{C060DD22-975C-4368-9D88-CE89A1467208}"/>
    <pc:docChg chg="modSld">
      <pc:chgData name="寺田 勝也" userId="8c59538c-4358-4eb0-84dd-2e7cb114f0dc" providerId="ADAL" clId="{C060DD22-975C-4368-9D88-CE89A1467208}" dt="2024-12-19T09:47:22.890" v="12" actId="20577"/>
      <pc:docMkLst>
        <pc:docMk/>
      </pc:docMkLst>
    </pc:docChg>
  </pc:docChgLst>
  <pc:docChgLst>
    <pc:chgData name="寺田 勝也" userId="8c59538c-4358-4eb0-84dd-2e7cb114f0dc" providerId="ADAL" clId="{3318311C-D200-4A40-B391-07141BC5B2E7}"/>
    <pc:docChg chg="modSld">
      <pc:chgData name="寺田 勝也" userId="8c59538c-4358-4eb0-84dd-2e7cb114f0dc" providerId="ADAL" clId="{3318311C-D200-4A40-B391-07141BC5B2E7}" dt="2024-10-02T09:22:46.537" v="7" actId="20577"/>
      <pc:docMkLst>
        <pc:docMk/>
      </pc:docMkLst>
      <pc:sldChg chg="modSp mod">
        <pc:chgData name="寺田 勝也" userId="8c59538c-4358-4eb0-84dd-2e7cb114f0dc" providerId="ADAL" clId="{3318311C-D200-4A40-B391-07141BC5B2E7}" dt="2024-10-02T09:22:46.537" v="7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F84E1895-7506-436E-915F-F2B41DEBFD66}"/>
    <pc:docChg chg="modSld">
      <pc:chgData name="奥田陽子" userId="5bf8eb3d-eb6b-4939-b4ac-48d545c81564" providerId="ADAL" clId="{F84E1895-7506-436E-915F-F2B41DEBFD66}" dt="2025-04-01T00:42:27.930" v="8" actId="20577"/>
      <pc:docMkLst>
        <pc:docMk/>
      </pc:docMkLst>
      <pc:sldChg chg="modSp mod">
        <pc:chgData name="奥田陽子" userId="5bf8eb3d-eb6b-4939-b4ac-48d545c81564" providerId="ADAL" clId="{F84E1895-7506-436E-915F-F2B41DEBFD66}" dt="2025-04-01T00:42:27.930" v="8" actId="20577"/>
        <pc:sldMkLst>
          <pc:docMk/>
          <pc:sldMk cId="1150983148" sldId="317"/>
        </pc:sldMkLst>
      </pc:sldChg>
    </pc:docChg>
  </pc:docChgLst>
  <pc:docChgLst>
    <pc:chgData name="寺田 勝也" userId="8c59538c-4358-4eb0-84dd-2e7cb114f0dc" providerId="ADAL" clId="{285BAE69-93E2-4B86-89DC-F17486C59FFF}"/>
    <pc:docChg chg="custSel modSld">
      <pc:chgData name="寺田 勝也" userId="8c59538c-4358-4eb0-84dd-2e7cb114f0dc" providerId="ADAL" clId="{285BAE69-93E2-4B86-89DC-F17486C59FFF}" dt="2024-06-06T12:53:33.049" v="7" actId="1036"/>
      <pc:docMkLst>
        <pc:docMk/>
      </pc:docMkLst>
      <pc:sldChg chg="addSp delSp modSp mod">
        <pc:chgData name="寺田 勝也" userId="8c59538c-4358-4eb0-84dd-2e7cb114f0dc" providerId="ADAL" clId="{285BAE69-93E2-4B86-89DC-F17486C59FFF}" dt="2024-06-06T12:53:33.049" v="7" actId="1036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FC0C29AD-98FE-4461-A0B4-5315CAD6F450}"/>
    <pc:docChg chg="modSld">
      <pc:chgData name="奥田陽子" userId="5bf8eb3d-eb6b-4939-b4ac-48d545c81564" providerId="ADAL" clId="{FC0C29AD-98FE-4461-A0B4-5315CAD6F450}" dt="2024-08-06T05:06:38.416" v="13" actId="20577"/>
      <pc:docMkLst>
        <pc:docMk/>
      </pc:docMkLst>
    </pc:docChg>
  </pc:docChgLst>
  <pc:docChgLst>
    <pc:chgData name="藤田 英里沙" userId="55fb1634-084b-4aa3-92eb-65b651078df8" providerId="ADAL" clId="{6D16B91B-805B-49CF-B75E-161AEA2D8FE6}"/>
    <pc:docChg chg="modSld">
      <pc:chgData name="藤田 英里沙" userId="55fb1634-084b-4aa3-92eb-65b651078df8" providerId="ADAL" clId="{6D16B91B-805B-49CF-B75E-161AEA2D8FE6}" dt="2024-04-10T12:18:02.894" v="0"/>
      <pc:docMkLst>
        <pc:docMk/>
      </pc:docMkLst>
      <pc:sldChg chg="addSp modSp">
        <pc:chgData name="藤田 英里沙" userId="55fb1634-084b-4aa3-92eb-65b651078df8" providerId="ADAL" clId="{6D16B91B-805B-49CF-B75E-161AEA2D8FE6}" dt="2024-04-10T12:18:02.894" v="0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E07B1F28-A057-4B80-9CC7-06C917F120D6}"/>
    <pc:docChg chg="undo custSel modSld">
      <pc:chgData name="寺田 勝也" userId="8c59538c-4358-4eb0-84dd-2e7cb114f0dc" providerId="ADAL" clId="{E07B1F28-A057-4B80-9CC7-06C917F120D6}" dt="2024-02-21T10:14:41.803" v="98" actId="1076"/>
      <pc:docMkLst>
        <pc:docMk/>
      </pc:docMkLst>
      <pc:sldChg chg="addSp modSp mod">
        <pc:chgData name="寺田 勝也" userId="8c59538c-4358-4eb0-84dd-2e7cb114f0dc" providerId="ADAL" clId="{E07B1F28-A057-4B80-9CC7-06C917F120D6}" dt="2024-02-21T10:14:41.803" v="98" actId="1076"/>
        <pc:sldMkLst>
          <pc:docMk/>
          <pc:sldMk cId="3356516204" sldId="292"/>
        </pc:sldMkLst>
      </pc:sldChg>
    </pc:docChg>
  </pc:docChgLst>
  <pc:docChgLst>
    <pc:chgData name="寺田 勝也" userId="8c59538c-4358-4eb0-84dd-2e7cb114f0dc" providerId="ADAL" clId="{36CF19F0-1E6C-45A2-A94E-C1FDE9513B59}"/>
    <pc:docChg chg="undo custSel addSld modSld">
      <pc:chgData name="寺田 勝也" userId="8c59538c-4358-4eb0-84dd-2e7cb114f0dc" providerId="ADAL" clId="{36CF19F0-1E6C-45A2-A94E-C1FDE9513B59}" dt="2025-05-01T06:25:27.986" v="1546" actId="113"/>
      <pc:docMkLst>
        <pc:docMk/>
      </pc:docMkLst>
      <pc:sldChg chg="addSp delSp modSp mod">
        <pc:chgData name="寺田 勝也" userId="8c59538c-4358-4eb0-84dd-2e7cb114f0dc" providerId="ADAL" clId="{36CF19F0-1E6C-45A2-A94E-C1FDE9513B59}" dt="2025-04-30T01:55:38.983" v="610" actId="1076"/>
        <pc:sldMkLst>
          <pc:docMk/>
          <pc:sldMk cId="1150983148" sldId="317"/>
        </pc:sldMkLst>
      </pc:sldChg>
      <pc:sldChg chg="addSp delSp modSp add mod">
        <pc:chgData name="寺田 勝也" userId="8c59538c-4358-4eb0-84dd-2e7cb114f0dc" providerId="ADAL" clId="{36CF19F0-1E6C-45A2-A94E-C1FDE9513B59}" dt="2025-04-30T02:43:34.127" v="1544" actId="1036"/>
        <pc:sldMkLst>
          <pc:docMk/>
          <pc:sldMk cId="997764968" sldId="318"/>
        </pc:sldMkLst>
      </pc:sldChg>
      <pc:sldChg chg="modSp mod">
        <pc:chgData name="寺田 勝也" userId="8c59538c-4358-4eb0-84dd-2e7cb114f0dc" providerId="ADAL" clId="{36CF19F0-1E6C-45A2-A94E-C1FDE9513B59}" dt="2025-05-01T06:25:27.986" v="1546" actId="113"/>
        <pc:sldMkLst>
          <pc:docMk/>
          <pc:sldMk cId="2853716944" sldId="321"/>
        </pc:sldMkLst>
        <pc:spChg chg="mod">
          <ac:chgData name="寺田 勝也" userId="8c59538c-4358-4eb0-84dd-2e7cb114f0dc" providerId="ADAL" clId="{36CF19F0-1E6C-45A2-A94E-C1FDE9513B59}" dt="2025-05-01T06:25:27.986" v="1546" actId="113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74097DD9-2676-4B2D-B476-0D5B21EBBD86}"/>
    <pc:docChg chg="modSld">
      <pc:chgData name="寺田 勝也" userId="8c59538c-4358-4eb0-84dd-2e7cb114f0dc" providerId="ADAL" clId="{74097DD9-2676-4B2D-B476-0D5B21EBBD86}" dt="2025-01-31T04:34:16.609" v="12" actId="20577"/>
      <pc:docMkLst>
        <pc:docMk/>
      </pc:docMkLst>
      <pc:sldChg chg="modSp mod">
        <pc:chgData name="寺田 勝也" userId="8c59538c-4358-4eb0-84dd-2e7cb114f0dc" providerId="ADAL" clId="{74097DD9-2676-4B2D-B476-0D5B21EBBD86}" dt="2025-01-31T04:34:16.609" v="12" actId="20577"/>
        <pc:sldMkLst>
          <pc:docMk/>
          <pc:sldMk cId="3050382954" sldId="297"/>
        </pc:sldMkLst>
      </pc:sldChg>
    </pc:docChg>
  </pc:docChgLst>
  <pc:docChgLst>
    <pc:chgData name="寺田 勝也" userId="8c59538c-4358-4eb0-84dd-2e7cb114f0dc" providerId="ADAL" clId="{34CAE5DD-7F64-40A1-A593-75A1A2360CFD}"/>
    <pc:docChg chg="undo custSel modSld">
      <pc:chgData name="寺田 勝也" userId="8c59538c-4358-4eb0-84dd-2e7cb114f0dc" providerId="ADAL" clId="{34CAE5DD-7F64-40A1-A593-75A1A2360CFD}" dt="2025-05-02T05:27:35.132" v="44" actId="1076"/>
      <pc:docMkLst>
        <pc:docMk/>
      </pc:docMkLst>
      <pc:sldChg chg="addSp delSp modSp mod">
        <pc:chgData name="寺田 勝也" userId="8c59538c-4358-4eb0-84dd-2e7cb114f0dc" providerId="ADAL" clId="{34CAE5DD-7F64-40A1-A593-75A1A2360CFD}" dt="2025-05-02T05:27:35.132" v="44" actId="1076"/>
        <pc:sldMkLst>
          <pc:docMk/>
          <pc:sldMk cId="2853716944" sldId="321"/>
        </pc:sldMkLst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4" creationId="{B91EB713-09F7-D9A5-1C48-C28A57539DB8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7" creationId="{AA3DC174-9FA5-E80C-51CE-8B7E505A667E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8" creationId="{EEB47FEA-84A9-E60B-7F25-D649FF41097A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3" creationId="{E1CDA2FB-267D-A299-8DA3-0667D77276C0}"/>
          </ac:spMkLst>
        </pc:spChg>
        <pc:spChg chg="add mod">
          <ac:chgData name="寺田 勝也" userId="8c59538c-4358-4eb0-84dd-2e7cb114f0dc" providerId="ADAL" clId="{34CAE5DD-7F64-40A1-A593-75A1A2360CFD}" dt="2025-05-02T05:26:59.038" v="37" actId="120"/>
          <ac:spMkLst>
            <pc:docMk/>
            <pc:sldMk cId="2853716944" sldId="321"/>
            <ac:spMk id="14" creationId="{A4CA4014-CF8B-7B44-DB32-CB75B8A4FEBD}"/>
          </ac:spMkLst>
        </pc:spChg>
        <pc:spChg chg="mod topLvl">
          <ac:chgData name="寺田 勝也" userId="8c59538c-4358-4eb0-84dd-2e7cb114f0dc" providerId="ADAL" clId="{34CAE5DD-7F64-40A1-A593-75A1A2360CFD}" dt="2025-05-02T00:12:33.327" v="9" actId="165"/>
          <ac:spMkLst>
            <pc:docMk/>
            <pc:sldMk cId="2853716944" sldId="321"/>
            <ac:spMk id="1143" creationId="{F68FD398-7D28-EA05-3830-9FFA4833F27E}"/>
          </ac:spMkLst>
        </pc:spChg>
        <pc:grpChg chg="mod">
          <ac:chgData name="寺田 勝也" userId="8c59538c-4358-4eb0-84dd-2e7cb114f0dc" providerId="ADAL" clId="{34CAE5DD-7F64-40A1-A593-75A1A2360CFD}" dt="2025-05-02T00:12:24.427" v="8" actId="1076"/>
          <ac:grpSpMkLst>
            <pc:docMk/>
            <pc:sldMk cId="2853716944" sldId="321"/>
            <ac:grpSpMk id="24" creationId="{2BD3954D-8753-A659-C342-2DCE95C1420F}"/>
          </ac:grpSpMkLst>
        </pc:grp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2" creationId="{E692B52E-12B3-8EF6-1958-07898288C664}"/>
          </ac:picMkLst>
        </pc:picChg>
        <pc:picChg chg="add del mod">
          <ac:chgData name="寺田 勝也" userId="8c59538c-4358-4eb0-84dd-2e7cb114f0dc" providerId="ADAL" clId="{34CAE5DD-7F64-40A1-A593-75A1A2360CFD}" dt="2025-05-02T00:12:04.986" v="6" actId="478"/>
          <ac:picMkLst>
            <pc:docMk/>
            <pc:sldMk cId="2853716944" sldId="321"/>
            <ac:picMk id="3" creationId="{6483C21C-E19F-CF1C-B3EA-9CAA86453AA5}"/>
          </ac:picMkLst>
        </pc:picChg>
        <pc:picChg chg="mod topLvl">
          <ac:chgData name="寺田 勝也" userId="8c59538c-4358-4eb0-84dd-2e7cb114f0dc" providerId="ADAL" clId="{34CAE5DD-7F64-40A1-A593-75A1A2360CFD}" dt="2025-05-02T00:12:33.327" v="9" actId="165"/>
          <ac:picMkLst>
            <pc:docMk/>
            <pc:sldMk cId="2853716944" sldId="321"/>
            <ac:picMk id="5" creationId="{6177EBF7-D36E-4259-B2DC-9E03508D4299}"/>
          </ac:picMkLst>
        </pc:picChg>
        <pc:picChg chg="add del mod">
          <ac:chgData name="寺田 勝也" userId="8c59538c-4358-4eb0-84dd-2e7cb114f0dc" providerId="ADAL" clId="{34CAE5DD-7F64-40A1-A593-75A1A2360CFD}" dt="2025-05-02T05:25:38.226" v="22" actId="478"/>
          <ac:picMkLst>
            <pc:docMk/>
            <pc:sldMk cId="2853716944" sldId="321"/>
            <ac:picMk id="6" creationId="{FB64AB5C-7C0B-7171-D9FE-A74680069953}"/>
          </ac:picMkLst>
        </pc:picChg>
        <pc:picChg chg="add mod">
          <ac:chgData name="寺田 勝也" userId="8c59538c-4358-4eb0-84dd-2e7cb114f0dc" providerId="ADAL" clId="{34CAE5DD-7F64-40A1-A593-75A1A2360CFD}" dt="2025-05-02T05:25:52.691" v="27" actId="1076"/>
          <ac:picMkLst>
            <pc:docMk/>
            <pc:sldMk cId="2853716944" sldId="321"/>
            <ac:picMk id="10" creationId="{711AFE1D-5560-1D77-838F-BB20D766C004}"/>
          </ac:picMkLst>
        </pc:picChg>
        <pc:picChg chg="add del mod">
          <ac:chgData name="寺田 勝也" userId="8c59538c-4358-4eb0-84dd-2e7cb114f0dc" providerId="ADAL" clId="{34CAE5DD-7F64-40A1-A593-75A1A2360CFD}" dt="2025-05-02T05:26:08.753" v="31" actId="478"/>
          <ac:picMkLst>
            <pc:docMk/>
            <pc:sldMk cId="2853716944" sldId="321"/>
            <ac:picMk id="12" creationId="{3ACB243D-2669-0383-44FD-1295B88E5AFF}"/>
          </ac:picMkLst>
        </pc:picChg>
        <pc:picChg chg="add mod">
          <ac:chgData name="寺田 勝也" userId="8c59538c-4358-4eb0-84dd-2e7cb114f0dc" providerId="ADAL" clId="{34CAE5DD-7F64-40A1-A593-75A1A2360CFD}" dt="2025-05-02T05:27:35.132" v="44" actId="1076"/>
          <ac:picMkLst>
            <pc:docMk/>
            <pc:sldMk cId="2853716944" sldId="321"/>
            <ac:picMk id="16" creationId="{405F4E10-D36B-5C7F-40C8-9ADBA45FB6A2}"/>
          </ac:picMkLst>
        </pc:picChg>
        <pc:picChg chg="mod topLvl">
          <ac:chgData name="寺田 勝也" userId="8c59538c-4358-4eb0-84dd-2e7cb114f0dc" providerId="ADAL" clId="{34CAE5DD-7F64-40A1-A593-75A1A2360CFD}" dt="2025-05-02T05:27:25.915" v="43" actId="1076"/>
          <ac:picMkLst>
            <pc:docMk/>
            <pc:sldMk cId="2853716944" sldId="321"/>
            <ac:picMk id="33" creationId="{779A4883-542E-27A0-8C5F-41C6082F9F5E}"/>
          </ac:picMkLst>
        </pc:picChg>
        <pc:picChg chg="del mod topLvl">
          <ac:chgData name="寺田 勝也" userId="8c59538c-4358-4eb0-84dd-2e7cb114f0dc" providerId="ADAL" clId="{34CAE5DD-7F64-40A1-A593-75A1A2360CFD}" dt="2025-05-02T05:25:40.752" v="23" actId="478"/>
          <ac:picMkLst>
            <pc:docMk/>
            <pc:sldMk cId="2853716944" sldId="321"/>
            <ac:picMk id="62" creationId="{1054964D-2152-DA6E-0225-8979D09195C6}"/>
          </ac:picMkLst>
        </pc:picChg>
        <pc:picChg chg="del">
          <ac:chgData name="寺田 勝也" userId="8c59538c-4358-4eb0-84dd-2e7cb114f0dc" providerId="ADAL" clId="{34CAE5DD-7F64-40A1-A593-75A1A2360CFD}" dt="2025-05-02T05:25:38.226" v="22" actId="478"/>
          <ac:picMkLst>
            <pc:docMk/>
            <pc:sldMk cId="2853716944" sldId="321"/>
            <ac:picMk id="1098" creationId="{604E023A-2897-34FA-0B6A-B78D97024375}"/>
          </ac:picMkLst>
        </pc:picChg>
        <pc:picChg chg="del mod topLvl">
          <ac:chgData name="寺田 勝也" userId="8c59538c-4358-4eb0-84dd-2e7cb114f0dc" providerId="ADAL" clId="{34CAE5DD-7F64-40A1-A593-75A1A2360CFD}" dt="2025-05-02T05:25:38.226" v="22" actId="478"/>
          <ac:picMkLst>
            <pc:docMk/>
            <pc:sldMk cId="2853716944" sldId="321"/>
            <ac:picMk id="1108" creationId="{FD9FC4B7-6A2D-F9B2-8D14-76610D2EFE9C}"/>
          </ac:picMkLst>
        </pc:picChg>
        <pc:picChg chg="del mod topLvl">
          <ac:chgData name="寺田 勝也" userId="8c59538c-4358-4eb0-84dd-2e7cb114f0dc" providerId="ADAL" clId="{34CAE5DD-7F64-40A1-A593-75A1A2360CFD}" dt="2025-05-02T05:27:22.755" v="38" actId="478"/>
          <ac:picMkLst>
            <pc:docMk/>
            <pc:sldMk cId="2853716944" sldId="321"/>
            <ac:picMk id="1126" creationId="{1591A852-9A31-D700-B1FC-A45C7DC018D7}"/>
          </ac:picMkLst>
        </pc:picChg>
      </pc:sldChg>
    </pc:docChg>
  </pc:docChgLst>
  <pc:docChgLst>
    <pc:chgData name="奥田陽子" userId="5bf8eb3d-eb6b-4939-b4ac-48d545c81564" providerId="ADAL" clId="{F6E84901-4CFF-4CB1-A459-78B088B98170}"/>
    <pc:docChg chg="modSld">
      <pc:chgData name="奥田陽子" userId="5bf8eb3d-eb6b-4939-b4ac-48d545c81564" providerId="ADAL" clId="{F6E84901-4CFF-4CB1-A459-78B088B98170}" dt="2024-08-28T02:51:29.979" v="7" actId="20577"/>
      <pc:docMkLst>
        <pc:docMk/>
      </pc:docMkLst>
      <pc:sldChg chg="modSp mod">
        <pc:chgData name="奥田陽子" userId="5bf8eb3d-eb6b-4939-b4ac-48d545c81564" providerId="ADAL" clId="{F6E84901-4CFF-4CB1-A459-78B088B98170}" dt="2024-08-28T02:51:29.979" v="7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0DB10FDB-18A3-4F16-8159-EB796DA04858}"/>
    <pc:docChg chg="custSel modSld">
      <pc:chgData name="奥田陽子" userId="5bf8eb3d-eb6b-4939-b4ac-48d545c81564" providerId="ADAL" clId="{0DB10FDB-18A3-4F16-8159-EB796DA04858}" dt="2024-02-22T07:14:01.277" v="10" actId="1076"/>
      <pc:docMkLst>
        <pc:docMk/>
      </pc:docMkLst>
      <pc:sldChg chg="addSp delSp modSp mod">
        <pc:chgData name="奥田陽子" userId="5bf8eb3d-eb6b-4939-b4ac-48d545c81564" providerId="ADAL" clId="{0DB10FDB-18A3-4F16-8159-EB796DA04858}" dt="2024-02-22T07:14:01.277" v="10" actId="1076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832764DB-11D7-40C9-8FEC-A16F40DBEEE2}"/>
    <pc:docChg chg="undo custSel addSld delSld modSld sldOrd">
      <pc:chgData name="奥田陽子" userId="5bf8eb3d-eb6b-4939-b4ac-48d545c81564" providerId="ADAL" clId="{832764DB-11D7-40C9-8FEC-A16F40DBEEE2}" dt="2024-02-19T06:37:34.609" v="2781" actId="1076"/>
      <pc:docMkLst>
        <pc:docMk/>
      </pc:docMkLst>
      <pc:sldChg chg="modSp del mod">
        <pc:chgData name="奥田陽子" userId="5bf8eb3d-eb6b-4939-b4ac-48d545c81564" providerId="ADAL" clId="{832764DB-11D7-40C9-8FEC-A16F40DBEEE2}" dt="2024-02-19T05:14:36.527" v="1509" actId="47"/>
        <pc:sldMkLst>
          <pc:docMk/>
          <pc:sldMk cId="2029222894" sldId="273"/>
        </pc:sldMkLst>
      </pc:sldChg>
      <pc:sldChg chg="del">
        <pc:chgData name="奥田陽子" userId="5bf8eb3d-eb6b-4939-b4ac-48d545c81564" providerId="ADAL" clId="{832764DB-11D7-40C9-8FEC-A16F40DBEEE2}" dt="2024-02-19T05:14:06.934" v="1505" actId="47"/>
        <pc:sldMkLst>
          <pc:docMk/>
          <pc:sldMk cId="3917832422" sldId="274"/>
        </pc:sldMkLst>
      </pc:sldChg>
      <pc:sldChg chg="delSp del mod">
        <pc:chgData name="奥田陽子" userId="5bf8eb3d-eb6b-4939-b4ac-48d545c81564" providerId="ADAL" clId="{832764DB-11D7-40C9-8FEC-A16F40DBEEE2}" dt="2024-02-19T05:15:00.147" v="1511" actId="47"/>
        <pc:sldMkLst>
          <pc:docMk/>
          <pc:sldMk cId="497654071" sldId="275"/>
        </pc:sldMkLst>
      </pc:sldChg>
      <pc:sldChg chg="delSp mod">
        <pc:chgData name="奥田陽子" userId="5bf8eb3d-eb6b-4939-b4ac-48d545c81564" providerId="ADAL" clId="{832764DB-11D7-40C9-8FEC-A16F40DBEEE2}" dt="2024-02-19T06:33:40.205" v="2750" actId="478"/>
        <pc:sldMkLst>
          <pc:docMk/>
          <pc:sldMk cId="1961068696" sldId="276"/>
        </pc:sldMkLst>
      </pc:sldChg>
      <pc:sldChg chg="addSp modSp add del mod">
        <pc:chgData name="奥田陽子" userId="5bf8eb3d-eb6b-4939-b4ac-48d545c81564" providerId="ADAL" clId="{832764DB-11D7-40C9-8FEC-A16F40DBEEE2}" dt="2024-02-19T05:14:30.381" v="1508" actId="47"/>
        <pc:sldMkLst>
          <pc:docMk/>
          <pc:sldMk cId="4205209782" sldId="277"/>
        </pc:sldMkLst>
      </pc:sldChg>
      <pc:sldChg chg="addSp delSp modSp add del mod">
        <pc:chgData name="奥田陽子" userId="5bf8eb3d-eb6b-4939-b4ac-48d545c81564" providerId="ADAL" clId="{832764DB-11D7-40C9-8FEC-A16F40DBEEE2}" dt="2024-02-13T06:00:08.034" v="78" actId="47"/>
        <pc:sldMkLst>
          <pc:docMk/>
          <pc:sldMk cId="1863531047" sldId="278"/>
        </pc:sldMkLst>
      </pc:sldChg>
      <pc:sldChg chg="add del">
        <pc:chgData name="奥田陽子" userId="5bf8eb3d-eb6b-4939-b4ac-48d545c81564" providerId="ADAL" clId="{832764DB-11D7-40C9-8FEC-A16F40DBEEE2}" dt="2024-02-13T05:58:16.868" v="15" actId="47"/>
        <pc:sldMkLst>
          <pc:docMk/>
          <pc:sldMk cId="2718727639" sldId="278"/>
        </pc:sldMkLst>
      </pc:sldChg>
      <pc:sldChg chg="addSp delSp modSp add del mod">
        <pc:chgData name="奥田陽子" userId="5bf8eb3d-eb6b-4939-b4ac-48d545c81564" providerId="ADAL" clId="{832764DB-11D7-40C9-8FEC-A16F40DBEEE2}" dt="2024-02-19T04:55:04.747" v="1355" actId="47"/>
        <pc:sldMkLst>
          <pc:docMk/>
          <pc:sldMk cId="3027256621" sldId="279"/>
        </pc:sldMkLst>
      </pc:sldChg>
      <pc:sldChg chg="addSp delSp modSp new del mod">
        <pc:chgData name="奥田陽子" userId="5bf8eb3d-eb6b-4939-b4ac-48d545c81564" providerId="ADAL" clId="{832764DB-11D7-40C9-8FEC-A16F40DBEEE2}" dt="2024-02-19T05:14:23.162" v="1507" actId="47"/>
        <pc:sldMkLst>
          <pc:docMk/>
          <pc:sldMk cId="428327219" sldId="280"/>
        </pc:sldMkLst>
      </pc:sldChg>
      <pc:sldChg chg="addSp delSp modSp add del mod">
        <pc:chgData name="奥田陽子" userId="5bf8eb3d-eb6b-4939-b4ac-48d545c81564" providerId="ADAL" clId="{832764DB-11D7-40C9-8FEC-A16F40DBEEE2}" dt="2024-02-19T05:14:15.333" v="1506" actId="47"/>
        <pc:sldMkLst>
          <pc:docMk/>
          <pc:sldMk cId="3844429723" sldId="281"/>
        </pc:sldMkLst>
      </pc:sldChg>
      <pc:sldChg chg="addSp delSp modSp add del mod ord">
        <pc:chgData name="奥田陽子" userId="5bf8eb3d-eb6b-4939-b4ac-48d545c81564" providerId="ADAL" clId="{832764DB-11D7-40C9-8FEC-A16F40DBEEE2}" dt="2024-02-19T06:37:22.306" v="2780" actId="47"/>
        <pc:sldMkLst>
          <pc:docMk/>
          <pc:sldMk cId="606857579" sldId="282"/>
        </pc:sldMkLst>
      </pc:sldChg>
      <pc:sldChg chg="addSp delSp modSp new del mod">
        <pc:chgData name="奥田陽子" userId="5bf8eb3d-eb6b-4939-b4ac-48d545c81564" providerId="ADAL" clId="{832764DB-11D7-40C9-8FEC-A16F40DBEEE2}" dt="2024-02-19T04:54:43.169" v="1350" actId="47"/>
        <pc:sldMkLst>
          <pc:docMk/>
          <pc:sldMk cId="1386519962" sldId="283"/>
        </pc:sldMkLst>
      </pc:sldChg>
      <pc:sldChg chg="addSp delSp modSp mod">
        <pc:chgData name="奥田陽子" userId="5bf8eb3d-eb6b-4939-b4ac-48d545c81564" providerId="ADAL" clId="{832764DB-11D7-40C9-8FEC-A16F40DBEEE2}" dt="2024-02-19T06:37:34.609" v="2781" actId="1076"/>
        <pc:sldMkLst>
          <pc:docMk/>
          <pc:sldMk cId="2512591965" sldId="284"/>
        </pc:sldMkLst>
      </pc:sldChg>
      <pc:sldChg chg="delSp add del mod">
        <pc:chgData name="奥田陽子" userId="5bf8eb3d-eb6b-4939-b4ac-48d545c81564" providerId="ADAL" clId="{832764DB-11D7-40C9-8FEC-A16F40DBEEE2}" dt="2024-02-19T05:28:07.309" v="1600" actId="47"/>
        <pc:sldMkLst>
          <pc:docMk/>
          <pc:sldMk cId="95179703" sldId="285"/>
        </pc:sldMkLst>
      </pc:sldChg>
      <pc:sldChg chg="addSp delSp modSp add del mod">
        <pc:chgData name="奥田陽子" userId="5bf8eb3d-eb6b-4939-b4ac-48d545c81564" providerId="ADAL" clId="{832764DB-11D7-40C9-8FEC-A16F40DBEEE2}" dt="2024-02-19T04:42:33.582" v="1329" actId="47"/>
        <pc:sldMkLst>
          <pc:docMk/>
          <pc:sldMk cId="3834461417" sldId="285"/>
        </pc:sldMkLst>
      </pc:sldChg>
      <pc:sldChg chg="addSp delSp modSp new del mod">
        <pc:chgData name="奥田陽子" userId="5bf8eb3d-eb6b-4939-b4ac-48d545c81564" providerId="ADAL" clId="{832764DB-11D7-40C9-8FEC-A16F40DBEEE2}" dt="2024-02-19T06:33:48.436" v="2751" actId="47"/>
        <pc:sldMkLst>
          <pc:docMk/>
          <pc:sldMk cId="874633361" sldId="286"/>
        </pc:sldMkLst>
      </pc:sldChg>
    </pc:docChg>
  </pc:docChgLst>
  <pc:docChgLst>
    <pc:chgData name="奥田陽子" userId="5bf8eb3d-eb6b-4939-b4ac-48d545c81564" providerId="ADAL" clId="{A3022B33-2107-4248-8F8E-CAEA3D123E7E}"/>
    <pc:docChg chg="modSld">
      <pc:chgData name="奥田陽子" userId="5bf8eb3d-eb6b-4939-b4ac-48d545c81564" providerId="ADAL" clId="{A3022B33-2107-4248-8F8E-CAEA3D123E7E}" dt="2024-07-24T03:12:33.089" v="8" actId="20577"/>
      <pc:docMkLst>
        <pc:docMk/>
      </pc:docMkLst>
    </pc:docChg>
  </pc:docChgLst>
  <pc:docChgLst>
    <pc:chgData name="寺田 勝也" userId="8c59538c-4358-4eb0-84dd-2e7cb114f0dc" providerId="ADAL" clId="{7858FC36-C274-4E59-8B9A-A4B546552278}"/>
    <pc:docChg chg="modSld">
      <pc:chgData name="寺田 勝也" userId="8c59538c-4358-4eb0-84dd-2e7cb114f0dc" providerId="ADAL" clId="{7858FC36-C274-4E59-8B9A-A4B546552278}" dt="2025-05-01T13:07:18.350" v="2" actId="20577"/>
      <pc:docMkLst>
        <pc:docMk/>
      </pc:docMkLst>
      <pc:sldChg chg="modSp mod">
        <pc:chgData name="寺田 勝也" userId="8c59538c-4358-4eb0-84dd-2e7cb114f0dc" providerId="ADAL" clId="{7858FC36-C274-4E59-8B9A-A4B546552278}" dt="2025-05-01T13:07:18.350" v="2" actId="20577"/>
        <pc:sldMkLst>
          <pc:docMk/>
          <pc:sldMk cId="2853716944" sldId="321"/>
        </pc:sldMkLst>
        <pc:spChg chg="mod">
          <ac:chgData name="寺田 勝也" userId="8c59538c-4358-4eb0-84dd-2e7cb114f0dc" providerId="ADAL" clId="{7858FC36-C274-4E59-8B9A-A4B546552278}" dt="2025-05-01T13:07:18.350" v="2" actId="20577"/>
          <ac:spMkLst>
            <pc:docMk/>
            <pc:sldMk cId="2853716944" sldId="321"/>
            <ac:spMk id="1131" creationId="{47BCD3D7-EEC2-D387-81F1-3078C16B2979}"/>
          </ac:spMkLst>
        </pc:spChg>
      </pc:sldChg>
    </pc:docChg>
  </pc:docChgLst>
  <pc:docChgLst>
    <pc:chgData name="寺田 勝也" userId="8c59538c-4358-4eb0-84dd-2e7cb114f0dc" providerId="ADAL" clId="{0EA93E23-9818-40E4-8627-A3BCF4A6D600}"/>
    <pc:docChg chg="modSld">
      <pc:chgData name="寺田 勝也" userId="8c59538c-4358-4eb0-84dd-2e7cb114f0dc" providerId="ADAL" clId="{0EA93E23-9818-40E4-8627-A3BCF4A6D600}" dt="2025-03-04T09:39:30.939" v="13" actId="20577"/>
      <pc:docMkLst>
        <pc:docMk/>
      </pc:docMkLst>
      <pc:sldChg chg="modSp mod">
        <pc:chgData name="寺田 勝也" userId="8c59538c-4358-4eb0-84dd-2e7cb114f0dc" providerId="ADAL" clId="{0EA93E23-9818-40E4-8627-A3BCF4A6D600}" dt="2025-03-04T09:39:30.939" v="13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3678F0F7-A9CA-4964-8C23-C25CE1AC80AD}"/>
    <pc:docChg chg="delSld modSld">
      <pc:chgData name="奥田陽子" userId="5bf8eb3d-eb6b-4939-b4ac-48d545c81564" providerId="ADAL" clId="{3678F0F7-A9CA-4964-8C23-C25CE1AC80AD}" dt="2025-03-03T00:44:24.859" v="5" actId="47"/>
      <pc:docMkLst>
        <pc:docMk/>
      </pc:docMkLst>
      <pc:sldChg chg="modSp mod">
        <pc:chgData name="奥田陽子" userId="5bf8eb3d-eb6b-4939-b4ac-48d545c81564" providerId="ADAL" clId="{3678F0F7-A9CA-4964-8C23-C25CE1AC80AD}" dt="2025-03-03T00:44:14.930" v="4" actId="14100"/>
        <pc:sldMkLst>
          <pc:docMk/>
          <pc:sldMk cId="1150983148" sldId="317"/>
        </pc:sldMkLst>
      </pc:sldChg>
      <pc:sldChg chg="del">
        <pc:chgData name="奥田陽子" userId="5bf8eb3d-eb6b-4939-b4ac-48d545c81564" providerId="ADAL" clId="{3678F0F7-A9CA-4964-8C23-C25CE1AC80AD}" dt="2025-03-03T00:44:24.859" v="5" actId="47"/>
        <pc:sldMkLst>
          <pc:docMk/>
          <pc:sldMk cId="3502146438" sldId="318"/>
        </pc:sldMkLst>
      </pc:sldChg>
    </pc:docChg>
  </pc:docChgLst>
  <pc:docChgLst>
    <pc:chgData name="奥田陽子" userId="5bf8eb3d-eb6b-4939-b4ac-48d545c81564" providerId="ADAL" clId="{CA701CB3-474C-4E85-8C8A-2543B1E4EFC0}"/>
    <pc:docChg chg="modSld">
      <pc:chgData name="奥田陽子" userId="5bf8eb3d-eb6b-4939-b4ac-48d545c81564" providerId="ADAL" clId="{CA701CB3-474C-4E85-8C8A-2543B1E4EFC0}" dt="2025-03-31T02:01:09.836" v="13" actId="20577"/>
      <pc:docMkLst>
        <pc:docMk/>
      </pc:docMkLst>
      <pc:sldChg chg="modSp mod">
        <pc:chgData name="奥田陽子" userId="5bf8eb3d-eb6b-4939-b4ac-48d545c81564" providerId="ADAL" clId="{CA701CB3-474C-4E85-8C8A-2543B1E4EFC0}" dt="2025-03-31T02:01:09.836" v="13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E72CC889-3403-4FBE-AEA2-73974C68C5D1}"/>
    <pc:docChg chg="modSld">
      <pc:chgData name="奥田陽子" userId="5bf8eb3d-eb6b-4939-b4ac-48d545c81564" providerId="ADAL" clId="{E72CC889-3403-4FBE-AEA2-73974C68C5D1}" dt="2025-03-14T11:21:43.721" v="12" actId="20577"/>
      <pc:docMkLst>
        <pc:docMk/>
      </pc:docMkLst>
      <pc:sldChg chg="modSp mod">
        <pc:chgData name="奥田陽子" userId="5bf8eb3d-eb6b-4939-b4ac-48d545c81564" providerId="ADAL" clId="{E72CC889-3403-4FBE-AEA2-73974C68C5D1}" dt="2025-03-14T11:21:43.721" v="12" actId="20577"/>
        <pc:sldMkLst>
          <pc:docMk/>
          <pc:sldMk cId="1150983148" sldId="317"/>
        </pc:sldMkLst>
      </pc:sldChg>
    </pc:docChg>
  </pc:docChgLst>
  <pc:docChgLst>
    <pc:chgData name="奥田陽子" userId="5bf8eb3d-eb6b-4939-b4ac-48d545c81564" providerId="ADAL" clId="{6A1A46FD-54F1-4663-BAF3-0748998AEB92}"/>
    <pc:docChg chg="modSld">
      <pc:chgData name="奥田陽子" userId="5bf8eb3d-eb6b-4939-b4ac-48d545c81564" providerId="ADAL" clId="{6A1A46FD-54F1-4663-BAF3-0748998AEB92}" dt="2024-11-01T00:45:01.244" v="9" actId="20577"/>
      <pc:docMkLst>
        <pc:docMk/>
      </pc:docMkLst>
      <pc:sldChg chg="modSp mod">
        <pc:chgData name="奥田陽子" userId="5bf8eb3d-eb6b-4939-b4ac-48d545c81564" providerId="ADAL" clId="{6A1A46FD-54F1-4663-BAF3-0748998AEB92}" dt="2024-11-01T00:45:01.244" v="9" actId="20577"/>
        <pc:sldMkLst>
          <pc:docMk/>
          <pc:sldMk cId="3050382954" sldId="297"/>
        </pc:sldMkLst>
      </pc:sldChg>
    </pc:docChg>
  </pc:docChgLst>
  <pc:docChgLst>
    <pc:chgData name="奥田陽子" userId="5bf8eb3d-eb6b-4939-b4ac-48d545c81564" providerId="ADAL" clId="{A903AF18-B1D5-482C-8512-DAD85107B4B1}"/>
    <pc:docChg chg="modSld">
      <pc:chgData name="奥田陽子" userId="5bf8eb3d-eb6b-4939-b4ac-48d545c81564" providerId="ADAL" clId="{A903AF18-B1D5-482C-8512-DAD85107B4B1}" dt="2024-10-16T11:46:56.149" v="4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3179A-159B-B3E7-9B6C-31DAD071B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F07B92F-362F-14C8-EE91-36ED0B56A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23EDBE-1A5D-FD73-27C4-9EB28DFED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B99824-ECA6-9428-B65C-38EEA50A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36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2025/5/2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58566-14C9-A5D3-7F82-5DE93B18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47BCD3D7-EEC2-D387-81F1-3078C16B2979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2025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12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土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ADB835C-A859-D66B-A33B-3E101708E8D4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394315-855F-A163-9E85-72C9BEBA389E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DE38BE7-4DD1-D8D2-A48D-E1E08AFD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E692B52E-12B3-8EF6-1958-07898288C6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 b="58192"/>
          <a:stretch/>
        </p:blipFill>
        <p:spPr>
          <a:xfrm rot="16200000" flipV="1">
            <a:off x="-731743" y="731106"/>
            <a:ext cx="8335108" cy="6858002"/>
          </a:xfrm>
          <a:prstGeom prst="rect">
            <a:avLst/>
          </a:prstGeom>
        </p:spPr>
      </p:pic>
      <p:pic>
        <p:nvPicPr>
          <p:cNvPr id="28" name="図 27" descr="星と惑星のcg&#10;&#10;自動的に生成された説明">
            <a:extLst>
              <a:ext uri="{FF2B5EF4-FFF2-40B4-BE49-F238E27FC236}">
                <a16:creationId xmlns:a16="http://schemas.microsoft.com/office/drawing/2014/main" id="{B68A93C6-D6E5-3E4B-5875-EF3540D19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7" y="2753116"/>
            <a:ext cx="4179971" cy="3134978"/>
          </a:xfrm>
          <a:prstGeom prst="rect">
            <a:avLst/>
          </a:prstGeom>
        </p:spPr>
      </p:pic>
      <p:pic>
        <p:nvPicPr>
          <p:cNvPr id="33" name="図 32" descr="ポーズをとる女性&#10;&#10;中程度の精度で自動的に生成された説明">
            <a:extLst>
              <a:ext uri="{FF2B5EF4-FFF2-40B4-BE49-F238E27FC236}">
                <a16:creationId xmlns:a16="http://schemas.microsoft.com/office/drawing/2014/main" id="{779A4883-542E-27A0-8C5F-41C6082F9F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5" b="97178" l="9921" r="89931">
                        <a14:foregroundMark x1="41468" y1="94621" x2="41468" y2="94621"/>
                        <a14:foregroundMark x1="39187" y1="88536" x2="39187" y2="97178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31" t="4380" r="29405" b="14044"/>
          <a:stretch/>
        </p:blipFill>
        <p:spPr>
          <a:xfrm>
            <a:off x="1042392" y="3380832"/>
            <a:ext cx="5119081" cy="4948814"/>
          </a:xfrm>
          <a:prstGeom prst="rect">
            <a:avLst/>
          </a:prstGeom>
        </p:spPr>
      </p:pic>
      <p:pic>
        <p:nvPicPr>
          <p:cNvPr id="5" name="図 4" descr="夜にライトアップされている木&#10;&#10;自動的に生成された説明">
            <a:extLst>
              <a:ext uri="{FF2B5EF4-FFF2-40B4-BE49-F238E27FC236}">
                <a16:creationId xmlns:a16="http://schemas.microsoft.com/office/drawing/2014/main" id="{6177EBF7-D36E-4259-B2DC-9E03508D4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5" y="222632"/>
            <a:ext cx="6910839" cy="5183130"/>
          </a:xfrm>
          <a:prstGeom prst="rect">
            <a:avLst/>
          </a:prstGeom>
        </p:spPr>
      </p:pic>
      <p:sp>
        <p:nvSpPr>
          <p:cNvPr id="1143" name="テキスト ボックス 1142">
            <a:extLst>
              <a:ext uri="{FF2B5EF4-FFF2-40B4-BE49-F238E27FC236}">
                <a16:creationId xmlns:a16="http://schemas.microsoft.com/office/drawing/2014/main" id="{F68FD398-7D28-EA05-3830-9FFA4833F27E}"/>
              </a:ext>
            </a:extLst>
          </p:cNvPr>
          <p:cNvSpPr txBox="1"/>
          <p:nvPr/>
        </p:nvSpPr>
        <p:spPr>
          <a:xfrm>
            <a:off x="4289713" y="3518832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都道府県</a:t>
            </a:r>
            <a:endParaRPr kumimoji="1" lang="en-US" altLang="ja-JP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39700">
                  <a:schemeClr val="tx1">
                    <a:alpha val="73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シルエットクイズ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EB713-09F7-D9A5-1C48-C28A57539DB8}"/>
              </a:ext>
            </a:extLst>
          </p:cNvPr>
          <p:cNvSpPr txBox="1"/>
          <p:nvPr/>
        </p:nvSpPr>
        <p:spPr>
          <a:xfrm>
            <a:off x="380970" y="3576465"/>
            <a:ext cx="16081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早押し</a:t>
            </a:r>
          </a:p>
          <a:p>
            <a:pPr algn="ctr"/>
            <a:r>
              <a:rPr kumimoji="1" lang="ja-JP" altLang="en-US" sz="2400" b="1" dirty="0">
                <a:solidFill>
                  <a:srgbClr val="CC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投票クイズ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3DC174-9FA5-E80C-51CE-8B7E505A667E}"/>
              </a:ext>
            </a:extLst>
          </p:cNvPr>
          <p:cNvSpPr txBox="1"/>
          <p:nvPr/>
        </p:nvSpPr>
        <p:spPr>
          <a:xfrm>
            <a:off x="145437" y="5237857"/>
            <a:ext cx="1208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文字埋め</a:t>
            </a:r>
          </a:p>
          <a:p>
            <a:pPr algn="ctr"/>
            <a:r>
              <a:rPr kumimoji="1" lang="ja-JP" altLang="en-US" sz="2800" b="1" dirty="0">
                <a:solidFill>
                  <a:srgbClr val="CCE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クイズ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B47FEA-84A9-E60B-7F25-D649FF41097A}"/>
              </a:ext>
            </a:extLst>
          </p:cNvPr>
          <p:cNvSpPr txBox="1"/>
          <p:nvPr/>
        </p:nvSpPr>
        <p:spPr>
          <a:xfrm>
            <a:off x="5144887" y="456696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rgbClr val="FFCCFF"/>
                </a:solidFill>
                <a:effectLst>
                  <a:glow rad="139700">
                    <a:schemeClr val="tx1">
                      <a:alpha val="73000"/>
                    </a:schemeClr>
                  </a:glow>
                </a:effectLst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早口言葉</a:t>
            </a:r>
          </a:p>
        </p:txBody>
      </p:sp>
      <p:pic>
        <p:nvPicPr>
          <p:cNvPr id="10" name="図 9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11AFE1D-5560-1D77-838F-BB20D766C0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4" y="825105"/>
            <a:ext cx="6360169" cy="264983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CDA2FB-267D-A299-8DA3-0667D77276C0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ln w="190500">
                  <a:solidFill>
                    <a:schemeClr val="bg1"/>
                  </a:solidFill>
                </a:ln>
                <a:solidFill>
                  <a:schemeClr val="accent2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ln w="190500">
                <a:solidFill>
                  <a:schemeClr val="bg1"/>
                </a:solidFill>
              </a:ln>
              <a:solidFill>
                <a:schemeClr val="accent2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A4014-CF8B-7B44-DB32-CB75B8A4FEBD}"/>
              </a:ext>
            </a:extLst>
          </p:cNvPr>
          <p:cNvSpPr txBox="1"/>
          <p:nvPr/>
        </p:nvSpPr>
        <p:spPr>
          <a:xfrm>
            <a:off x="441642" y="6839839"/>
            <a:ext cx="59747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全問正解して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i="1" spc="300" dirty="0">
                <a:solidFill>
                  <a:srgbClr val="FF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チャンピオンをねらえ！</a:t>
            </a:r>
            <a:endParaRPr kumimoji="1" lang="en-US" altLang="ja-JP" sz="4000" b="1" i="1" spc="300" dirty="0">
              <a:solidFill>
                <a:srgbClr val="FF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6" name="図 15" descr="屋内, 時計, 探す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05F4E10-D36B-5C7F-40C8-9ADBA45FB6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7" y="128588"/>
            <a:ext cx="5176108" cy="11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1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aa497eed-f72d-442f-adf5-cc88fbf9cce6"/>
    <ds:schemaRef ds:uri="http://www.w3.org/XML/1998/namespace"/>
    <ds:schemaRef ds:uri="ccc50300-c016-41b3-baf7-1f053ea3de53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CA85B7-829A-4FE9-AE18-1C794F0FA03A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44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HGPｺﾞｼｯｸE</vt:lpstr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寺田 勝也</cp:lastModifiedBy>
  <cp:revision>1</cp:revision>
  <cp:lastPrinted>2025-04-30T04:27:50Z</cp:lastPrinted>
  <dcterms:created xsi:type="dcterms:W3CDTF">2021-12-24T07:23:06Z</dcterms:created>
  <dcterms:modified xsi:type="dcterms:W3CDTF">2025-05-02T05:27:45Z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