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22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A12B"/>
    <a:srgbClr val="F8AF2C"/>
    <a:srgbClr val="3E68AC"/>
    <a:srgbClr val="1C90B4"/>
    <a:srgbClr val="D89C06"/>
    <a:srgbClr val="F8662C"/>
    <a:srgbClr val="CA3208"/>
    <a:srgbClr val="8EC909"/>
    <a:srgbClr val="FA4700"/>
    <a:srgbClr val="F1B0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71" d="100"/>
          <a:sy n="71" d="100"/>
        </p:scale>
        <p:origin x="30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F2BD80A7-D03D-4992-860F-A94728CF977A}"/>
    <pc:docChg chg="modSld">
      <pc:chgData name="寺田 勝也" userId="8c59538c-4358-4eb0-84dd-2e7cb114f0dc" providerId="ADAL" clId="{F2BD80A7-D03D-4992-860F-A94728CF977A}" dt="2024-11-22T02:24:20.457" v="2" actId="20577"/>
      <pc:docMkLst>
        <pc:docMk/>
      </pc:docMkLst>
      <pc:sldChg chg="modSp mod">
        <pc:chgData name="寺田 勝也" userId="8c59538c-4358-4eb0-84dd-2e7cb114f0dc" providerId="ADAL" clId="{F2BD80A7-D03D-4992-860F-A94728CF977A}" dt="2024-11-22T02:24:20.457" v="2" actId="20577"/>
        <pc:sldMkLst>
          <pc:docMk/>
          <pc:sldMk cId="1499496646" sldId="322"/>
        </pc:sldMkLst>
      </pc:sldChg>
    </pc:docChg>
  </pc:docChgLst>
  <pc:docChgLst>
    <pc:chgData name="奥田陽子" userId="5bf8eb3d-eb6b-4939-b4ac-48d545c81564" providerId="ADAL" clId="{1E573406-6DFE-4DCA-B222-29E5B9C5AF64}"/>
    <pc:docChg chg="modSld">
      <pc:chgData name="奥田陽子" userId="5bf8eb3d-eb6b-4939-b4ac-48d545c81564" providerId="ADAL" clId="{1E573406-6DFE-4DCA-B222-29E5B9C5AF64}" dt="2024-07-24T03:06:55.510" v="12" actId="20577"/>
      <pc:docMkLst>
        <pc:docMk/>
      </pc:docMkLst>
    </pc:docChg>
  </pc:docChgLst>
  <pc:docChgLst>
    <pc:chgData name="奥田陽子" userId="5bf8eb3d-eb6b-4939-b4ac-48d545c81564" providerId="ADAL" clId="{648186BD-4A07-42BA-9304-0FEEEEB3D49E}"/>
    <pc:docChg chg="modSld">
      <pc:chgData name="奥田陽子" userId="5bf8eb3d-eb6b-4939-b4ac-48d545c81564" providerId="ADAL" clId="{648186BD-4A07-42BA-9304-0FEEEEB3D49E}" dt="2024-08-28T02:54:43.732" v="7" actId="20577"/>
      <pc:docMkLst>
        <pc:docMk/>
      </pc:docMkLst>
      <pc:sldChg chg="modSp mod">
        <pc:chgData name="奥田陽子" userId="5bf8eb3d-eb6b-4939-b4ac-48d545c81564" providerId="ADAL" clId="{648186BD-4A07-42BA-9304-0FEEEEB3D49E}" dt="2024-08-28T02:54:43.732" v="7" actId="20577"/>
        <pc:sldMkLst>
          <pc:docMk/>
          <pc:sldMk cId="1499496646" sldId="322"/>
        </pc:sldMkLst>
      </pc:sldChg>
    </pc:docChg>
  </pc:docChgLst>
  <pc:docChgLst>
    <pc:chgData name="奥田陽子" userId="5bf8eb3d-eb6b-4939-b4ac-48d545c81564" providerId="ADAL" clId="{96A83612-5042-4311-B608-CECF6D1E070B}"/>
    <pc:docChg chg="modSld">
      <pc:chgData name="奥田陽子" userId="5bf8eb3d-eb6b-4939-b4ac-48d545c81564" providerId="ADAL" clId="{96A83612-5042-4311-B608-CECF6D1E070B}" dt="2024-08-06T04:44:26.648" v="30" actId="20577"/>
      <pc:docMkLst>
        <pc:docMk/>
      </pc:docMkLst>
      <pc:sldChg chg="modSp mod">
        <pc:chgData name="奥田陽子" userId="5bf8eb3d-eb6b-4939-b4ac-48d545c81564" providerId="ADAL" clId="{96A83612-5042-4311-B608-CECF6D1E070B}" dt="2024-08-06T04:44:26.648" v="30" actId="20577"/>
        <pc:sldMkLst>
          <pc:docMk/>
          <pc:sldMk cId="1499496646" sldId="322"/>
        </pc:sldMkLst>
      </pc:sldChg>
    </pc:docChg>
  </pc:docChgLst>
  <pc:docChgLst>
    <pc:chgData name="寺田 勝也" userId="8c59538c-4358-4eb0-84dd-2e7cb114f0dc" providerId="ADAL" clId="{1CAEB82C-129B-45F1-BD5C-2B2484D13D4C}"/>
    <pc:docChg chg="modSld">
      <pc:chgData name="寺田 勝也" userId="8c59538c-4358-4eb0-84dd-2e7cb114f0dc" providerId="ADAL" clId="{1CAEB82C-129B-45F1-BD5C-2B2484D13D4C}" dt="2023-08-15T09:42:25.976" v="8" actId="20577"/>
      <pc:docMkLst>
        <pc:docMk/>
      </pc:docMkLst>
      <pc:sldChg chg="modSp mod">
        <pc:chgData name="寺田 勝也" userId="8c59538c-4358-4eb0-84dd-2e7cb114f0dc" providerId="ADAL" clId="{1CAEB82C-129B-45F1-BD5C-2B2484D13D4C}" dt="2023-08-15T09:42:25.976" v="8" actId="20577"/>
        <pc:sldMkLst>
          <pc:docMk/>
          <pc:sldMk cId="1499496646" sldId="322"/>
        </pc:sldMkLst>
      </pc:sldChg>
    </pc:docChg>
  </pc:docChgLst>
  <pc:docChgLst>
    <pc:chgData name="藤田 英里沙" userId="S::fujita@office-neat.co.jp::55fb1634-084b-4aa3-92eb-65b651078df8" providerId="AD" clId="Web-{E0141DD8-B26F-40F5-E365-2482A7F8B8C7}"/>
    <pc:docChg chg="modSld">
      <pc:chgData name="藤田 英里沙" userId="S::fujita@office-neat.co.jp::55fb1634-084b-4aa3-92eb-65b651078df8" providerId="AD" clId="Web-{E0141DD8-B26F-40F5-E365-2482A7F8B8C7}" dt="2023-07-12T08:53:50.974" v="4" actId="20577"/>
      <pc:docMkLst>
        <pc:docMk/>
      </pc:docMkLst>
    </pc:docChg>
  </pc:docChgLst>
  <pc:docChgLst>
    <pc:chgData name="寺田 勝也" userId="8c59538c-4358-4eb0-84dd-2e7cb114f0dc" providerId="ADAL" clId="{D229E7DF-553E-4287-9BFD-B3A686283208}"/>
    <pc:docChg chg="modSld">
      <pc:chgData name="寺田 勝也" userId="8c59538c-4358-4eb0-84dd-2e7cb114f0dc" providerId="ADAL" clId="{D229E7DF-553E-4287-9BFD-B3A686283208}" dt="2025-05-01T13:08:46.989" v="12" actId="20577"/>
      <pc:docMkLst>
        <pc:docMk/>
      </pc:docMkLst>
      <pc:sldChg chg="modSp mod">
        <pc:chgData name="寺田 勝也" userId="8c59538c-4358-4eb0-84dd-2e7cb114f0dc" providerId="ADAL" clId="{D229E7DF-553E-4287-9BFD-B3A686283208}" dt="2025-05-01T13:08:46.989" v="12" actId="20577"/>
        <pc:sldMkLst>
          <pc:docMk/>
          <pc:sldMk cId="1499496646" sldId="322"/>
        </pc:sldMkLst>
        <pc:spChg chg="mod">
          <ac:chgData name="寺田 勝也" userId="8c59538c-4358-4eb0-84dd-2e7cb114f0dc" providerId="ADAL" clId="{D229E7DF-553E-4287-9BFD-B3A686283208}" dt="2025-05-01T13:08:46.989" v="12" actId="20577"/>
          <ac:spMkLst>
            <pc:docMk/>
            <pc:sldMk cId="1499496646" sldId="322"/>
            <ac:spMk id="23" creationId="{CFA38CDD-6F2C-E717-BBA9-874CD306E61F}"/>
          </ac:spMkLst>
        </pc:spChg>
      </pc:sldChg>
    </pc:docChg>
  </pc:docChgLst>
  <pc:docChgLst>
    <pc:chgData name="奥田陽子" userId="5bf8eb3d-eb6b-4939-b4ac-48d545c81564" providerId="ADAL" clId="{3C60FAA1-AE97-466F-9793-32C64DB102F1}"/>
    <pc:docChg chg="modSld">
      <pc:chgData name="奥田陽子" userId="5bf8eb3d-eb6b-4939-b4ac-48d545c81564" providerId="ADAL" clId="{3C60FAA1-AE97-466F-9793-32C64DB102F1}" dt="2024-11-01T00:40:18.068" v="2" actId="20577"/>
      <pc:docMkLst>
        <pc:docMk/>
      </pc:docMkLst>
      <pc:sldChg chg="modSp mod">
        <pc:chgData name="奥田陽子" userId="5bf8eb3d-eb6b-4939-b4ac-48d545c81564" providerId="ADAL" clId="{3C60FAA1-AE97-466F-9793-32C64DB102F1}" dt="2024-11-01T00:40:18.068" v="2" actId="20577"/>
        <pc:sldMkLst>
          <pc:docMk/>
          <pc:sldMk cId="1499496646" sldId="322"/>
        </pc:sldMkLst>
      </pc:sldChg>
    </pc:docChg>
  </pc:docChgLst>
  <pc:docChgLst>
    <pc:chgData name="奥田陽子" userId="5bf8eb3d-eb6b-4939-b4ac-48d545c81564" providerId="ADAL" clId="{46C0D3A2-0BF1-4392-B6EA-ADA3022B4EF2}"/>
    <pc:docChg chg="modSld">
      <pc:chgData name="奥田陽子" userId="5bf8eb3d-eb6b-4939-b4ac-48d545c81564" providerId="ADAL" clId="{46C0D3A2-0BF1-4392-B6EA-ADA3022B4EF2}" dt="2023-11-28T04:41:52.835" v="4"/>
      <pc:docMkLst>
        <pc:docMk/>
      </pc:docMkLst>
    </pc:docChg>
  </pc:docChgLst>
  <pc:docChgLst>
    <pc:chgData name="寺田 勝也" userId="8c59538c-4358-4eb0-84dd-2e7cb114f0dc" providerId="ADAL" clId="{75401C3E-2FE4-40DD-9227-191A64A422FF}"/>
    <pc:docChg chg="modSld">
      <pc:chgData name="寺田 勝也" userId="8c59538c-4358-4eb0-84dd-2e7cb114f0dc" providerId="ADAL" clId="{75401C3E-2FE4-40DD-9227-191A64A422FF}" dt="2025-03-04T09:37:30.760" v="24" actId="20577"/>
      <pc:docMkLst>
        <pc:docMk/>
      </pc:docMkLst>
      <pc:sldChg chg="modSp mod">
        <pc:chgData name="寺田 勝也" userId="8c59538c-4358-4eb0-84dd-2e7cb114f0dc" providerId="ADAL" clId="{75401C3E-2FE4-40DD-9227-191A64A422FF}" dt="2025-03-04T09:37:30.760" v="24" actId="20577"/>
        <pc:sldMkLst>
          <pc:docMk/>
          <pc:sldMk cId="1499496646" sldId="322"/>
        </pc:sldMkLst>
        <pc:spChg chg="mod">
          <ac:chgData name="寺田 勝也" userId="8c59538c-4358-4eb0-84dd-2e7cb114f0dc" providerId="ADAL" clId="{75401C3E-2FE4-40DD-9227-191A64A422FF}" dt="2025-03-04T09:37:30.760" v="24" actId="20577"/>
          <ac:spMkLst>
            <pc:docMk/>
            <pc:sldMk cId="1499496646" sldId="322"/>
            <ac:spMk id="23" creationId="{CFA38CDD-6F2C-E717-BBA9-874CD306E61F}"/>
          </ac:spMkLst>
        </pc:spChg>
      </pc:sldChg>
    </pc:docChg>
  </pc:docChgLst>
  <pc:docChgLst>
    <pc:chgData name="奥田陽子" userId="5bf8eb3d-eb6b-4939-b4ac-48d545c81564" providerId="ADAL" clId="{50C38046-B1F3-431B-9128-044A4D90EDFA}"/>
    <pc:docChg chg="modSld">
      <pc:chgData name="奥田陽子" userId="5bf8eb3d-eb6b-4939-b4ac-48d545c81564" providerId="ADAL" clId="{50C38046-B1F3-431B-9128-044A4D90EDFA}" dt="2024-10-16T11:32:18.223" v="4" actId="20577"/>
      <pc:docMkLst>
        <pc:docMk/>
      </pc:docMkLst>
      <pc:sldChg chg="modSp mod">
        <pc:chgData name="奥田陽子" userId="5bf8eb3d-eb6b-4939-b4ac-48d545c81564" providerId="ADAL" clId="{50C38046-B1F3-431B-9128-044A4D90EDFA}" dt="2024-10-16T11:32:18.223" v="4" actId="20577"/>
        <pc:sldMkLst>
          <pc:docMk/>
          <pc:sldMk cId="1499496646" sldId="322"/>
        </pc:sldMkLst>
      </pc:sldChg>
    </pc:docChg>
  </pc:docChgLst>
  <pc:docChgLst>
    <pc:chgData name="寺田 勝也" userId="8c59538c-4358-4eb0-84dd-2e7cb114f0dc" providerId="ADAL" clId="{4AA45B63-F774-4E14-8CDC-D5C4E697C053}"/>
    <pc:docChg chg="modSld">
      <pc:chgData name="寺田 勝也" userId="8c59538c-4358-4eb0-84dd-2e7cb114f0dc" providerId="ADAL" clId="{4AA45B63-F774-4E14-8CDC-D5C4E697C053}" dt="2024-10-02T09:20:12.161" v="6" actId="20577"/>
      <pc:docMkLst>
        <pc:docMk/>
      </pc:docMkLst>
    </pc:docChg>
  </pc:docChgLst>
  <pc:docChgLst>
    <pc:chgData name="奥田陽子" userId="5bf8eb3d-eb6b-4939-b4ac-48d545c81564" providerId="ADAL" clId="{C4958C79-9DC5-403E-AD26-F2E0E89A4EF8}"/>
    <pc:docChg chg="modSld">
      <pc:chgData name="奥田陽子" userId="5bf8eb3d-eb6b-4939-b4ac-48d545c81564" providerId="ADAL" clId="{C4958C79-9DC5-403E-AD26-F2E0E89A4EF8}" dt="2023-10-26T04:39:36.709" v="7" actId="20577"/>
      <pc:docMkLst>
        <pc:docMk/>
      </pc:docMkLst>
      <pc:sldChg chg="modSp mod">
        <pc:chgData name="奥田陽子" userId="5bf8eb3d-eb6b-4939-b4ac-48d545c81564" providerId="ADAL" clId="{C4958C79-9DC5-403E-AD26-F2E0E89A4EF8}" dt="2023-10-26T04:39:36.709" v="7" actId="20577"/>
        <pc:sldMkLst>
          <pc:docMk/>
          <pc:sldMk cId="1499496646" sldId="322"/>
        </pc:sldMkLst>
      </pc:sldChg>
    </pc:docChg>
  </pc:docChgLst>
  <pc:docChgLst>
    <pc:chgData name="寺田 勝也" userId="8c59538c-4358-4eb0-84dd-2e7cb114f0dc" providerId="ADAL" clId="{78A5B0F9-0EC9-4250-AB6F-24E7A3EB0CA8}"/>
    <pc:docChg chg="modSld">
      <pc:chgData name="寺田 勝也" userId="8c59538c-4358-4eb0-84dd-2e7cb114f0dc" providerId="ADAL" clId="{78A5B0F9-0EC9-4250-AB6F-24E7A3EB0CA8}" dt="2025-01-31T04:28:36.620" v="7" actId="20577"/>
      <pc:docMkLst>
        <pc:docMk/>
      </pc:docMkLst>
    </pc:docChg>
  </pc:docChgLst>
  <pc:docChgLst>
    <pc:chgData name="奥田陽子" userId="5bf8eb3d-eb6b-4939-b4ac-48d545c81564" providerId="ADAL" clId="{387D48EE-6AC3-4CA0-BFD4-208E76320FC3}"/>
    <pc:docChg chg="modSld">
      <pc:chgData name="奥田陽子" userId="5bf8eb3d-eb6b-4939-b4ac-48d545c81564" providerId="ADAL" clId="{387D48EE-6AC3-4CA0-BFD4-208E76320FC3}" dt="2025-03-31T01:59:15.999" v="18" actId="20577"/>
      <pc:docMkLst>
        <pc:docMk/>
      </pc:docMkLst>
    </pc:docChg>
  </pc:docChgLst>
  <pc:docChgLst>
    <pc:chgData name="寺田 勝也" userId="8c59538c-4358-4eb0-84dd-2e7cb114f0dc" providerId="ADAL" clId="{E40F2CC6-BFC3-449E-86F4-DD9760CF417C}"/>
    <pc:docChg chg="modSld">
      <pc:chgData name="寺田 勝也" userId="8c59538c-4358-4eb0-84dd-2e7cb114f0dc" providerId="ADAL" clId="{E40F2CC6-BFC3-449E-86F4-DD9760CF417C}" dt="2024-12-19T09:46:00.408" v="3" actId="20577"/>
      <pc:docMkLst>
        <pc:docMk/>
      </pc:docMkLst>
      <pc:sldChg chg="modSp mod">
        <pc:chgData name="寺田 勝也" userId="8c59538c-4358-4eb0-84dd-2e7cb114f0dc" providerId="ADAL" clId="{E40F2CC6-BFC3-449E-86F4-DD9760CF417C}" dt="2024-12-19T09:46:00.408" v="3" actId="20577"/>
        <pc:sldMkLst>
          <pc:docMk/>
          <pc:sldMk cId="1499496646" sldId="32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背景パターン&#10;&#10;自動的に生成された説明">
            <a:extLst>
              <a:ext uri="{FF2B5EF4-FFF2-40B4-BE49-F238E27FC236}">
                <a16:creationId xmlns:a16="http://schemas.microsoft.com/office/drawing/2014/main" id="{68BBC18B-51DD-B049-D14F-FC60C6098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787" y="-2"/>
            <a:ext cx="6912551" cy="9742795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0A6FE94D-0DD2-4C85-A34F-53D4B4B0E8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saturation sat="115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58" t="14661" r="40800" b="19630"/>
          <a:stretch/>
        </p:blipFill>
        <p:spPr>
          <a:xfrm rot="5400000">
            <a:off x="724998" y="2028738"/>
            <a:ext cx="5287698" cy="5044573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C2629EF-2B65-426D-BAB1-498DE874F45E}"/>
              </a:ext>
            </a:extLst>
          </p:cNvPr>
          <p:cNvSpPr txBox="1"/>
          <p:nvPr/>
        </p:nvSpPr>
        <p:spPr>
          <a:xfrm>
            <a:off x="87086" y="5614466"/>
            <a:ext cx="280255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600" b="1" dirty="0">
                <a:solidFill>
                  <a:srgbClr val="3E68AC"/>
                </a:solidFill>
                <a:effectLst>
                  <a:glow rad="152400">
                    <a:schemeClr val="bg1"/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体操は苦手！と</a:t>
            </a:r>
            <a:endParaRPr kumimoji="1" lang="en-US" altLang="ja-JP" sz="2600" b="1" dirty="0">
              <a:solidFill>
                <a:srgbClr val="3E68AC"/>
              </a:solidFill>
              <a:effectLst>
                <a:glow rad="152400">
                  <a:schemeClr val="bg1"/>
                </a:glo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ja-JP" altLang="en-US" sz="2600" b="1" dirty="0">
                <a:solidFill>
                  <a:srgbClr val="3E68AC"/>
                </a:solidFill>
                <a:effectLst>
                  <a:glow rad="152400">
                    <a:schemeClr val="bg1"/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思っている方</a:t>
            </a:r>
            <a:endParaRPr kumimoji="1" lang="en-US" altLang="ja-JP" sz="2600" b="1" dirty="0">
              <a:solidFill>
                <a:srgbClr val="3E68AC"/>
              </a:solidFill>
              <a:effectLst>
                <a:glow rad="152400">
                  <a:schemeClr val="bg1"/>
                </a:glo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BD05279B-AF95-4F35-FC3E-815F47D0F68B}"/>
              </a:ext>
            </a:extLst>
          </p:cNvPr>
          <p:cNvGrpSpPr/>
          <p:nvPr/>
        </p:nvGrpSpPr>
        <p:grpSpPr>
          <a:xfrm>
            <a:off x="732781" y="290886"/>
            <a:ext cx="5398386" cy="1761843"/>
            <a:chOff x="3226474" y="202812"/>
            <a:chExt cx="5398386" cy="1761843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ED850364-4886-60B5-22D5-BA834AF0378E}"/>
                </a:ext>
              </a:extLst>
            </p:cNvPr>
            <p:cNvGrpSpPr/>
            <p:nvPr/>
          </p:nvGrpSpPr>
          <p:grpSpPr>
            <a:xfrm>
              <a:off x="3232422" y="202812"/>
              <a:ext cx="5392438" cy="1761843"/>
              <a:chOff x="738119" y="254048"/>
              <a:chExt cx="5392438" cy="1761843"/>
            </a:xfrm>
          </p:grpSpPr>
          <p:sp>
            <p:nvSpPr>
              <p:cNvPr id="6" name="正方形/長方形 5">
                <a:extLst>
                  <a:ext uri="{FF2B5EF4-FFF2-40B4-BE49-F238E27FC236}">
                    <a16:creationId xmlns:a16="http://schemas.microsoft.com/office/drawing/2014/main" id="{ACA228B8-DC64-447C-A111-B8EDAE9EB4C2}"/>
                  </a:ext>
                </a:extLst>
              </p:cNvPr>
              <p:cNvSpPr/>
              <p:nvPr/>
            </p:nvSpPr>
            <p:spPr>
              <a:xfrm>
                <a:off x="738119" y="909895"/>
                <a:ext cx="5392438" cy="110599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>
                    <a:gd name="adj1" fmla="val 8557"/>
                    <a:gd name="adj2" fmla="val 0"/>
                  </a:avLst>
                </a:prstTxWarp>
              </a:bodyPr>
              <a:lstStyle/>
              <a:p>
                <a:pPr algn="ctr"/>
                <a:r>
                  <a:rPr lang="ja-JP" altLang="en-US" sz="3200">
                    <a:ln w="127000">
                      <a:solidFill>
                        <a:schemeClr val="bg1"/>
                      </a:solidFill>
                    </a:ln>
                    <a:solidFill>
                      <a:srgbClr val="008000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懐メロ体操♪</a:t>
                </a:r>
                <a:endParaRPr kumimoji="1" lang="ja-JP" altLang="en-US" sz="3200" dirty="0">
                  <a:ln w="127000">
                    <a:solidFill>
                      <a:schemeClr val="bg1"/>
                    </a:solidFill>
                  </a:ln>
                  <a:solidFill>
                    <a:srgbClr val="008000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  <p:sp>
            <p:nvSpPr>
              <p:cNvPr id="30" name="正方形/長方形 29">
                <a:extLst>
                  <a:ext uri="{FF2B5EF4-FFF2-40B4-BE49-F238E27FC236}">
                    <a16:creationId xmlns:a16="http://schemas.microsoft.com/office/drawing/2014/main" id="{7AD62636-8434-97F7-5EF4-A8FA822F7ED5}"/>
                  </a:ext>
                </a:extLst>
              </p:cNvPr>
              <p:cNvSpPr/>
              <p:nvPr/>
            </p:nvSpPr>
            <p:spPr>
              <a:xfrm>
                <a:off x="1027067" y="254048"/>
                <a:ext cx="4761621" cy="65521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/>
                </a:prstTxWarp>
              </a:bodyPr>
              <a:lstStyle/>
              <a:p>
                <a:pPr algn="ctr"/>
                <a:r>
                  <a:rPr kumimoji="1" lang="ja-JP" altLang="en-US" sz="3600">
                    <a:ln w="127000">
                      <a:solidFill>
                        <a:schemeClr val="bg1"/>
                      </a:solidFill>
                    </a:ln>
                    <a:solidFill>
                      <a:srgbClr val="008000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ラブリーチャーミー</a:t>
                </a:r>
                <a:r>
                  <a:rPr kumimoji="1" lang="ja-JP" altLang="en-US" sz="3600" dirty="0">
                    <a:ln w="127000">
                      <a:solidFill>
                        <a:schemeClr val="bg1"/>
                      </a:solidFill>
                    </a:ln>
                    <a:solidFill>
                      <a:srgbClr val="008000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の</a:t>
                </a:r>
                <a:endParaRPr kumimoji="1" lang="en-US" altLang="ja-JP" sz="3600" dirty="0">
                  <a:ln w="127000">
                    <a:solidFill>
                      <a:schemeClr val="bg1"/>
                    </a:solidFill>
                  </a:ln>
                  <a:solidFill>
                    <a:srgbClr val="008000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</p:grpSp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6216F5BC-4FF3-DDD1-55B9-B79B07874C91}"/>
                </a:ext>
              </a:extLst>
            </p:cNvPr>
            <p:cNvGrpSpPr/>
            <p:nvPr/>
          </p:nvGrpSpPr>
          <p:grpSpPr>
            <a:xfrm>
              <a:off x="3226474" y="210529"/>
              <a:ext cx="5392438" cy="1753701"/>
              <a:chOff x="732171" y="261765"/>
              <a:chExt cx="5392438" cy="1753701"/>
            </a:xfrm>
          </p:grpSpPr>
          <p:sp>
            <p:nvSpPr>
              <p:cNvPr id="41" name="正方形/長方形 40">
                <a:extLst>
                  <a:ext uri="{FF2B5EF4-FFF2-40B4-BE49-F238E27FC236}">
                    <a16:creationId xmlns:a16="http://schemas.microsoft.com/office/drawing/2014/main" id="{95C59ADE-78E2-7F94-6AC3-A0510CCBC6DF}"/>
                  </a:ext>
                </a:extLst>
              </p:cNvPr>
              <p:cNvSpPr/>
              <p:nvPr/>
            </p:nvSpPr>
            <p:spPr>
              <a:xfrm>
                <a:off x="732171" y="909470"/>
                <a:ext cx="5392438" cy="110599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>
                    <a:gd name="adj1" fmla="val 8557"/>
                    <a:gd name="adj2" fmla="val 0"/>
                  </a:avLst>
                </a:prstTxWarp>
              </a:bodyPr>
              <a:lstStyle/>
              <a:p>
                <a:pPr algn="ctr"/>
                <a:r>
                  <a:rPr lang="ja-JP" altLang="en-US" sz="3200">
                    <a:ln w="0"/>
                    <a:solidFill>
                      <a:srgbClr val="CA3208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懐メロ体操♪</a:t>
                </a:r>
                <a:endParaRPr kumimoji="1" lang="ja-JP" altLang="en-US" sz="3200" dirty="0">
                  <a:ln w="0"/>
                  <a:solidFill>
                    <a:srgbClr val="CA3208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  <p:sp>
            <p:nvSpPr>
              <p:cNvPr id="42" name="正方形/長方形 41">
                <a:extLst>
                  <a:ext uri="{FF2B5EF4-FFF2-40B4-BE49-F238E27FC236}">
                    <a16:creationId xmlns:a16="http://schemas.microsoft.com/office/drawing/2014/main" id="{D511C465-9AE4-A1AC-823F-4D38BED04F75}"/>
                  </a:ext>
                </a:extLst>
              </p:cNvPr>
              <p:cNvSpPr/>
              <p:nvPr/>
            </p:nvSpPr>
            <p:spPr>
              <a:xfrm>
                <a:off x="1021119" y="261765"/>
                <a:ext cx="4761621" cy="65521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/>
                </a:prstTxWarp>
              </a:bodyPr>
              <a:lstStyle/>
              <a:p>
                <a:pPr algn="ctr"/>
                <a:r>
                  <a:rPr kumimoji="1" lang="ja-JP" altLang="en-US" sz="3600">
                    <a:ln w="0"/>
                    <a:solidFill>
                      <a:srgbClr val="F9A12B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ラブリーチャーミー</a:t>
                </a:r>
                <a:r>
                  <a:rPr kumimoji="1" lang="ja-JP" altLang="en-US" sz="3600" dirty="0">
                    <a:ln w="0"/>
                    <a:solidFill>
                      <a:srgbClr val="F9A12B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の</a:t>
                </a:r>
                <a:endParaRPr kumimoji="1" lang="en-US" altLang="ja-JP" sz="3600" dirty="0">
                  <a:ln w="0"/>
                  <a:solidFill>
                    <a:srgbClr val="F9A12B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</p:grp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8EF2DB64-FF16-63E3-3E64-C0C8B68D6231}"/>
              </a:ext>
            </a:extLst>
          </p:cNvPr>
          <p:cNvGrpSpPr/>
          <p:nvPr/>
        </p:nvGrpSpPr>
        <p:grpSpPr>
          <a:xfrm>
            <a:off x="1908087" y="6552275"/>
            <a:ext cx="5255848" cy="1446550"/>
            <a:chOff x="4940224" y="4036521"/>
            <a:chExt cx="5255848" cy="1446550"/>
          </a:xfrm>
        </p:grpSpPr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E3792E70-D75F-A6A2-F127-4F6F67EA549E}"/>
                </a:ext>
              </a:extLst>
            </p:cNvPr>
            <p:cNvSpPr txBox="1"/>
            <p:nvPr/>
          </p:nvSpPr>
          <p:spPr>
            <a:xfrm>
              <a:off x="4940224" y="4036521"/>
              <a:ext cx="525584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4400" b="1" dirty="0">
                  <a:ln w="76200">
                    <a:solidFill>
                      <a:schemeClr val="bg1"/>
                    </a:solidFill>
                  </a:ln>
                  <a:effectLst>
                    <a:glow rad="139700">
                      <a:schemeClr val="bg1">
                        <a:lumMod val="95000"/>
                      </a:schemeClr>
                    </a:glo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音楽にあわせて</a:t>
              </a:r>
              <a:endParaRPr kumimoji="1" lang="en-US" altLang="ja-JP" sz="4400" b="1" dirty="0">
                <a:ln w="76200">
                  <a:solidFill>
                    <a:schemeClr val="bg1"/>
                  </a:solidFill>
                </a:ln>
                <a:effectLst>
                  <a:glow rad="139700">
                    <a:schemeClr val="bg1">
                      <a:lumMod val="95000"/>
                    </a:schemeClr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/>
              <a:r>
                <a:rPr kumimoji="1" lang="ja-JP" altLang="en-US" sz="4400" b="1" dirty="0">
                  <a:ln w="76200">
                    <a:solidFill>
                      <a:schemeClr val="bg1"/>
                    </a:solidFill>
                  </a:ln>
                  <a:effectLst>
                    <a:glow rad="139700">
                      <a:schemeClr val="bg1">
                        <a:lumMod val="95000"/>
                      </a:schemeClr>
                    </a:glo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楽しくご一緒に！</a:t>
              </a: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C17E0399-F8B7-1D2B-1041-8CDB618D9225}"/>
                </a:ext>
              </a:extLst>
            </p:cNvPr>
            <p:cNvSpPr txBox="1"/>
            <p:nvPr/>
          </p:nvSpPr>
          <p:spPr>
            <a:xfrm>
              <a:off x="4940224" y="4036521"/>
              <a:ext cx="525584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4400" b="1" dirty="0">
                  <a:ln w="9525">
                    <a:solidFill>
                      <a:srgbClr val="FFC000"/>
                    </a:solidFill>
                  </a:ln>
                  <a:solidFill>
                    <a:srgbClr val="D89C06"/>
                  </a:solidFill>
                  <a:effectLst/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音楽にあわせて</a:t>
              </a:r>
              <a:endParaRPr kumimoji="1" lang="en-US" altLang="ja-JP" sz="4400" b="1" dirty="0">
                <a:ln w="9525">
                  <a:solidFill>
                    <a:srgbClr val="FFC000"/>
                  </a:solidFill>
                </a:ln>
                <a:solidFill>
                  <a:srgbClr val="D89C06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/>
              <a:r>
                <a:rPr kumimoji="1" lang="ja-JP" altLang="en-US" sz="4400" b="1" dirty="0">
                  <a:ln w="9525">
                    <a:solidFill>
                      <a:srgbClr val="FFC000"/>
                    </a:solidFill>
                  </a:ln>
                  <a:solidFill>
                    <a:srgbClr val="D89C06"/>
                  </a:solidFill>
                  <a:effectLst/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楽しくご一緒に！</a:t>
              </a: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1F2FB9F7-7DBB-FC55-364C-AB5162F7AD2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89A0D6EA-86FD-FE2D-C6A5-91425C253FD5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1C800024-E430-3FD3-1553-7CA26009D112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FE19AED4-303D-BE57-CBE8-82EBA77A6FEF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D2093093-AEAD-81BF-09DA-DEBB3B43FAB3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CFA38CDD-6F2C-E717-BBA9-874CD306E61F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402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2025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7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月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4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(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金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)</a:t>
                  </a:r>
                  <a:endParaRPr lang="ja-JP" altLang="en-US" sz="3650" b="1" dirty="0">
                    <a:latin typeface="Hiragino Kaku Gothic Pro W3" panose="020B0300000000000000" pitchFamily="34" charset="-128"/>
                    <a:ea typeface="Hiragino Kaku Gothic Pro W3"/>
                  </a:endParaRPr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E2532921-C7F2-E6CA-0C7C-D30400C38A5A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19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90FB03DE-A0EF-9B90-668A-8B889E0D46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99496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8" ma:contentTypeDescription="新しいドキュメントを作成します。" ma:contentTypeScope="" ma:versionID="5adc411f2e0fe9062c8c7f7e01133a9c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f09fae9785e692436bbc81899b7aad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09170E4-F420-4D90-8930-303ADC3922CC}">
  <ds:schemaRefs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ccc50300-c016-41b3-baf7-1f053ea3de53"/>
    <ds:schemaRef ds:uri="http://purl.org/dc/dcmitype/"/>
    <ds:schemaRef ds:uri="http://schemas.microsoft.com/office/infopath/2007/PartnerControls"/>
    <ds:schemaRef ds:uri="aa497eed-f72d-442f-adf5-cc88fbf9cce6"/>
    <ds:schemaRef ds:uri="http://schemas.microsoft.com/office/2006/metadata/properties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FFBEA825-D91F-422C-B3C6-4EB0B99593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C462B3E-8E91-48D2-A327-F8BFDC40C3B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1155</TotalTime>
  <Words>52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HGS創英角ｺﾞｼｯｸUB</vt:lpstr>
      <vt:lpstr>HG丸ｺﾞｼｯｸM-PRO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79</cp:revision>
  <dcterms:created xsi:type="dcterms:W3CDTF">2022-02-20T16:12:08Z</dcterms:created>
  <dcterms:modified xsi:type="dcterms:W3CDTF">2025-05-01T13:08:48Z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