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333" r:id="rId3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77E"/>
    <a:srgbClr val="584BD1"/>
    <a:srgbClr val="911367"/>
    <a:srgbClr val="CF3949"/>
    <a:srgbClr val="328F35"/>
    <a:srgbClr val="FFF8E3"/>
    <a:srgbClr val="FEC842"/>
    <a:srgbClr val="DD8C09"/>
    <a:srgbClr val="FDE8C7"/>
    <a:srgbClr val="E26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69" autoAdjust="0"/>
    <p:restoredTop sz="93834" autoAdjust="0"/>
  </p:normalViewPr>
  <p:slideViewPr>
    <p:cSldViewPr snapToGrid="0">
      <p:cViewPr>
        <p:scale>
          <a:sx n="77" d="100"/>
          <a:sy n="77" d="100"/>
        </p:scale>
        <p:origin x="820" y="-25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86E53D66-4B0B-AF2A-A295-17FB01FCD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1"/>
            <a:ext cx="7556500" cy="10688119"/>
          </a:xfrm>
          <a:prstGeom prst="rect">
            <a:avLst/>
          </a:prstGeom>
        </p:spPr>
      </p:pic>
      <p:pic>
        <p:nvPicPr>
          <p:cNvPr id="1028" name="Picture 4" descr="NTTパビリオンの全体イメージ">
            <a:extLst>
              <a:ext uri="{FF2B5EF4-FFF2-40B4-BE49-F238E27FC236}">
                <a16:creationId xmlns:a16="http://schemas.microsoft.com/office/drawing/2014/main" id="{AACA2840-07AD-BF3E-9DAE-C19AC550F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/>
          <a:stretch/>
        </p:blipFill>
        <p:spPr bwMode="auto">
          <a:xfrm>
            <a:off x="-10689" y="260709"/>
            <a:ext cx="7719816" cy="44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楕円 18">
            <a:extLst>
              <a:ext uri="{FF2B5EF4-FFF2-40B4-BE49-F238E27FC236}">
                <a16:creationId xmlns:a16="http://schemas.microsoft.com/office/drawing/2014/main" id="{71F68891-0B1E-9AD4-9C7A-67C296511487}"/>
              </a:ext>
            </a:extLst>
          </p:cNvPr>
          <p:cNvSpPr/>
          <p:nvPr/>
        </p:nvSpPr>
        <p:spPr>
          <a:xfrm>
            <a:off x="-956733" y="4063946"/>
            <a:ext cx="9364133" cy="15063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B764C1A-BA80-0E5D-F47D-A8C37C46F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35" y="-6372"/>
            <a:ext cx="7660512" cy="1083523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9229CE6-4217-A574-9E02-DC7275B806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r="27943" b="50686"/>
          <a:stretch/>
        </p:blipFill>
        <p:spPr>
          <a:xfrm>
            <a:off x="36015" y="8677379"/>
            <a:ext cx="7560595" cy="179491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4DA078-779F-07E2-71A8-1F3FE7B3F20F}"/>
              </a:ext>
            </a:extLst>
          </p:cNvPr>
          <p:cNvSpPr txBox="1"/>
          <p:nvPr/>
        </p:nvSpPr>
        <p:spPr>
          <a:xfrm rot="16200000">
            <a:off x="5589094" y="7901970"/>
            <a:ext cx="677108" cy="3406356"/>
          </a:xfrm>
          <a:prstGeom prst="rect">
            <a:avLst/>
          </a:prstGeom>
          <a:noFill/>
          <a:effectLst>
            <a:outerShdw blurRad="50800" dist="50800" dir="258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vert="eaVert" wrap="square">
            <a:spAutoFit/>
          </a:bodyPr>
          <a:lstStyle/>
          <a:p>
            <a:r>
              <a:rPr lang="en-US" altLang="ja-JP" sz="3200" b="1" dirty="0">
                <a:solidFill>
                  <a:srgbClr val="333F50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3200" b="1" dirty="0">
                <a:solidFill>
                  <a:srgbClr val="333F50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200" b="1" dirty="0">
                <a:solidFill>
                  <a:srgbClr val="333F50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47AF6A8-3468-2A40-1E7E-E094415937BF}"/>
              </a:ext>
            </a:extLst>
          </p:cNvPr>
          <p:cNvGrpSpPr/>
          <p:nvPr/>
        </p:nvGrpSpPr>
        <p:grpSpPr>
          <a:xfrm>
            <a:off x="3402425" y="9287914"/>
            <a:ext cx="910428" cy="635769"/>
            <a:chOff x="8371795" y="633327"/>
            <a:chExt cx="910428" cy="635769"/>
          </a:xfrm>
        </p:grpSpPr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F5E2D35E-6DA3-7878-4EF9-A3262A18E16F}"/>
                </a:ext>
              </a:extLst>
            </p:cNvPr>
            <p:cNvSpPr/>
            <p:nvPr/>
          </p:nvSpPr>
          <p:spPr>
            <a:xfrm>
              <a:off x="8371795" y="633327"/>
              <a:ext cx="645818" cy="635769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8C921E"/>
                  </a:glow>
                </a:effectLst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7854760-2D04-5993-E15E-054BAD92E94F}"/>
                </a:ext>
              </a:extLst>
            </p:cNvPr>
            <p:cNvSpPr txBox="1"/>
            <p:nvPr/>
          </p:nvSpPr>
          <p:spPr>
            <a:xfrm>
              <a:off x="8385900" y="684321"/>
              <a:ext cx="896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chemeClr val="bg1"/>
                  </a:solidFill>
                </a:rPr>
                <a:t>金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ADB7A1F-0FD7-06AC-2000-E7F1AF9BAB0F}"/>
              </a:ext>
            </a:extLst>
          </p:cNvPr>
          <p:cNvGrpSpPr/>
          <p:nvPr/>
        </p:nvGrpSpPr>
        <p:grpSpPr>
          <a:xfrm>
            <a:off x="613928" y="8938417"/>
            <a:ext cx="3215699" cy="1118794"/>
            <a:chOff x="1054471" y="6110597"/>
            <a:chExt cx="3096771" cy="1118794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21A57A31-1F90-6971-1800-B961198D5C6E}"/>
                </a:ext>
              </a:extLst>
            </p:cNvPr>
            <p:cNvSpPr txBox="1"/>
            <p:nvPr/>
          </p:nvSpPr>
          <p:spPr>
            <a:xfrm rot="16200000">
              <a:off x="950734" y="6225132"/>
              <a:ext cx="1107996" cy="900521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6000" b="1" dirty="0">
                  <a:solidFill>
                    <a:srgbClr val="333F5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2A15323-02F5-A249-7CEC-A89A796A756C}"/>
                </a:ext>
              </a:extLst>
            </p:cNvPr>
            <p:cNvSpPr txBox="1"/>
            <p:nvPr/>
          </p:nvSpPr>
          <p:spPr>
            <a:xfrm rot="16200000">
              <a:off x="2614241" y="5681591"/>
              <a:ext cx="1107996" cy="1966007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6000" b="1" dirty="0">
                  <a:solidFill>
                    <a:srgbClr val="333F5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 </a:t>
              </a:r>
              <a:r>
                <a:rPr lang="en-US" altLang="ja-JP" sz="54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lang="ja-JP" altLang="en-US" sz="54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5400" b="1" i="0" u="none" strike="noStrike" baseline="0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6" name="TextBox 27">
            <a:extLst>
              <a:ext uri="{FF2B5EF4-FFF2-40B4-BE49-F238E27FC236}">
                <a16:creationId xmlns:a16="http://schemas.microsoft.com/office/drawing/2014/main" id="{46466915-4ED7-5956-0C1A-0F33C48F304D}"/>
              </a:ext>
            </a:extLst>
          </p:cNvPr>
          <p:cNvSpPr txBox="1"/>
          <p:nvPr/>
        </p:nvSpPr>
        <p:spPr>
          <a:xfrm>
            <a:off x="997932" y="9530051"/>
            <a:ext cx="4142887" cy="443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200" spc="-148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90000"/>
                    </a:schemeClr>
                  </a:glow>
                </a:effectLst>
                <a:ea typeface="Noto Sans Regular Bold"/>
              </a:rPr>
              <a:t>   </a:t>
            </a:r>
            <a:r>
              <a:rPr lang="ja-JP" altLang="en-US" sz="3200" spc="-148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90000"/>
                    </a:schemeClr>
                  </a:glow>
                </a:effectLst>
                <a:ea typeface="Noto Sans Regular Bold"/>
              </a:rPr>
              <a:t>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月</a:t>
            </a:r>
            <a:r>
              <a:rPr lang="ja-JP" alt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　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日     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9CA2FC5E-A158-FCE2-16F7-DFED088EC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3899" r="57045" b="86093"/>
          <a:stretch/>
        </p:blipFill>
        <p:spPr>
          <a:xfrm>
            <a:off x="261859" y="260709"/>
            <a:ext cx="4518302" cy="1518477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2447A87-A9D7-F88B-22AD-862CD7276AE7}"/>
              </a:ext>
            </a:extLst>
          </p:cNvPr>
          <p:cNvSpPr txBox="1"/>
          <p:nvPr/>
        </p:nvSpPr>
        <p:spPr>
          <a:xfrm>
            <a:off x="809641" y="7486677"/>
            <a:ext cx="6013342" cy="1287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buNone/>
            </a:pPr>
            <a:r>
              <a:rPr lang="ja-JP" altLang="en-US" sz="2400" b="0" i="0" dirty="0">
                <a:solidFill>
                  <a:srgbClr val="000000"/>
                </a:solidFill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新しい技術や商品が生まれ、生活が便利になるきっかけとなる「万博」。</a:t>
            </a:r>
            <a:endParaRPr lang="ja-JP" altLang="en-US" sz="2400" dirty="0">
              <a:solidFill>
                <a:srgbClr val="000000"/>
              </a:solidFill>
              <a:effectLst/>
              <a:latin typeface="07やさしさゴシック手書き" panose="02000600000000000000" pitchFamily="50" charset="-128"/>
              <a:ea typeface="07やさしさゴシック手書き" panose="02000600000000000000" pitchFamily="50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2400" b="0" i="0" dirty="0">
                <a:solidFill>
                  <a:srgbClr val="000000"/>
                </a:solidFill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一緒に</a:t>
            </a:r>
            <a:r>
              <a:rPr lang="ja-JP" altLang="en-US" sz="2400" b="0" i="0" dirty="0">
                <a:solidFill>
                  <a:srgbClr val="E60012"/>
                </a:solidFill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未来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をのぞきに行きましょう！</a:t>
            </a:r>
            <a:endParaRPr lang="ja-JP" altLang="en-US" sz="2400" dirty="0">
              <a:solidFill>
                <a:srgbClr val="000000"/>
              </a:solidFill>
              <a:effectLst/>
              <a:latin typeface="07やさしさゴシック手書き" panose="02000600000000000000" pitchFamily="50" charset="-128"/>
              <a:ea typeface="07やさしさゴシック手書き" panose="02000600000000000000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60605A37-BADF-FD0E-6488-A253C5663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47537" r="8936" b="39992"/>
          <a:stretch/>
        </p:blipFill>
        <p:spPr>
          <a:xfrm>
            <a:off x="448137" y="5720655"/>
            <a:ext cx="7108363" cy="162248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5BA9CF-BC17-CF19-B904-ADDF16D68DC6}"/>
              </a:ext>
            </a:extLst>
          </p:cNvPr>
          <p:cNvSpPr txBox="1"/>
          <p:nvPr/>
        </p:nvSpPr>
        <p:spPr>
          <a:xfrm>
            <a:off x="4314903" y="531594"/>
            <a:ext cx="3869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altLang="ja-JP" b="0" i="0" dirty="0">
                <a:solidFill>
                  <a:srgbClr val="FFFFFF"/>
                </a:solidFill>
                <a:effectLst/>
              </a:rPr>
              <a:t>© NTT CORPORATION</a:t>
            </a:r>
            <a:endParaRPr lang="en-US" altLang="ja-JP" dirty="0">
              <a:effectLst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A7C1B22-6706-ED74-1F60-A547BBAE5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85974D-10FB-BCD5-D3DA-4468F2925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98C177-2C39-FB4E-1853-021A27C85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7" name="グラフィックス 16">
            <a:extLst>
              <a:ext uri="{FF2B5EF4-FFF2-40B4-BE49-F238E27FC236}">
                <a16:creationId xmlns:a16="http://schemas.microsoft.com/office/drawing/2014/main" id="{7D240E1C-A144-4598-9255-A2946E3DD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9158" y="3850189"/>
            <a:ext cx="6518183" cy="15063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845230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73028</TotalTime>
  <Words>39</Words>
  <Application>Microsoft Office PowerPoint</Application>
  <PresentationFormat>ユーザー設定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07やさしさゴシック手書き</vt:lpstr>
      <vt:lpstr>BIZ UDPゴシック</vt:lpstr>
      <vt:lpstr>DNP 秀英丸ゴシック Std B</vt:lpstr>
      <vt:lpstr>Noto Sans Regular Bold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齋藤 芙美</cp:lastModifiedBy>
  <cp:revision>330</cp:revision>
  <cp:lastPrinted>2024-04-25T02:32:41Z</cp:lastPrinted>
  <dcterms:created xsi:type="dcterms:W3CDTF">2022-09-22T01:47:20Z</dcterms:created>
  <dcterms:modified xsi:type="dcterms:W3CDTF">2025-05-22T06:32:00Z</dcterms:modified>
</cp:coreProperties>
</file>