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36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77E"/>
    <a:srgbClr val="584BD1"/>
    <a:srgbClr val="911367"/>
    <a:srgbClr val="CF3949"/>
    <a:srgbClr val="328F35"/>
    <a:srgbClr val="FFF8E3"/>
    <a:srgbClr val="FEC842"/>
    <a:srgbClr val="DD8C09"/>
    <a:srgbClr val="FDE8C7"/>
    <a:srgbClr val="E2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9" autoAdjust="0"/>
    <p:restoredTop sz="93834" autoAdjust="0"/>
  </p:normalViewPr>
  <p:slideViewPr>
    <p:cSldViewPr snapToGrid="0">
      <p:cViewPr>
        <p:scale>
          <a:sx n="54" d="100"/>
          <a:sy n="54" d="100"/>
        </p:scale>
        <p:origin x="1364" y="-8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6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05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034F-53BA-41A7-1A19-E58B0752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091B6B53-833E-E209-FF50-151615A6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1"/>
            <a:ext cx="7556500" cy="1068811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B7F6749-6CE3-996F-7809-3F030E219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/>
          <a:stretch/>
        </p:blipFill>
        <p:spPr>
          <a:xfrm>
            <a:off x="2586443" y="221108"/>
            <a:ext cx="5293407" cy="3738387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9D328CF-5367-A786-74C6-0B50D2FD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5332"/>
          <a:stretch/>
        </p:blipFill>
        <p:spPr bwMode="auto">
          <a:xfrm>
            <a:off x="-215435" y="221109"/>
            <a:ext cx="4197586" cy="37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楕円 25">
            <a:extLst>
              <a:ext uri="{FF2B5EF4-FFF2-40B4-BE49-F238E27FC236}">
                <a16:creationId xmlns:a16="http://schemas.microsoft.com/office/drawing/2014/main" id="{6FDA1619-6BC8-A777-29F5-0CC696C52297}"/>
              </a:ext>
            </a:extLst>
          </p:cNvPr>
          <p:cNvSpPr/>
          <p:nvPr/>
        </p:nvSpPr>
        <p:spPr>
          <a:xfrm>
            <a:off x="-1794933" y="3304258"/>
            <a:ext cx="11006666" cy="162174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34A8D6-A187-E8C3-9724-36F12ABA43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r="27943" b="50686"/>
          <a:stretch/>
        </p:blipFill>
        <p:spPr>
          <a:xfrm>
            <a:off x="36015" y="8677379"/>
            <a:ext cx="7560595" cy="179491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F920F67-283C-979D-E3D2-9DD9320E9531}"/>
              </a:ext>
            </a:extLst>
          </p:cNvPr>
          <p:cNvGrpSpPr/>
          <p:nvPr/>
        </p:nvGrpSpPr>
        <p:grpSpPr>
          <a:xfrm>
            <a:off x="3402425" y="9287914"/>
            <a:ext cx="910428" cy="635769"/>
            <a:chOff x="8371795" y="633327"/>
            <a:chExt cx="910428" cy="635769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6BC58AAF-D580-030F-B158-BC5A27FD984F}"/>
                </a:ext>
              </a:extLst>
            </p:cNvPr>
            <p:cNvSpPr/>
            <p:nvPr/>
          </p:nvSpPr>
          <p:spPr>
            <a:xfrm>
              <a:off x="8371795" y="633327"/>
              <a:ext cx="645818" cy="635769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8C921E"/>
                  </a:glow>
                </a:effectLst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741045A-F4B7-C2FD-3607-2069BFEFDEFF}"/>
                </a:ext>
              </a:extLst>
            </p:cNvPr>
            <p:cNvSpPr txBox="1"/>
            <p:nvPr/>
          </p:nvSpPr>
          <p:spPr>
            <a:xfrm>
              <a:off x="8385900" y="684321"/>
              <a:ext cx="896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</a:rPr>
                <a:t>水</a:t>
              </a: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B28666EB-1C09-4594-77AB-C47D8E71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F3C75E-6005-EC71-D010-849D7035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C72CA-388B-BA6E-0C0C-62BA10410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D4FF31F-50D5-E3BF-E9E2-B7AD1CE97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3899" r="57045" b="86093"/>
          <a:stretch/>
        </p:blipFill>
        <p:spPr>
          <a:xfrm>
            <a:off x="261859" y="260709"/>
            <a:ext cx="4518302" cy="151847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C034BD5-DDA7-AFC0-1411-5A149B105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47" y="-9024"/>
            <a:ext cx="7660512" cy="1083523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B336C5-590C-73A0-5BA6-AD5ADDDB6AC9}"/>
              </a:ext>
            </a:extLst>
          </p:cNvPr>
          <p:cNvSpPr txBox="1"/>
          <p:nvPr/>
        </p:nvSpPr>
        <p:spPr>
          <a:xfrm rot="16200000">
            <a:off x="5589094" y="7901970"/>
            <a:ext cx="677108" cy="3406356"/>
          </a:xfrm>
          <a:prstGeom prst="rect">
            <a:avLst/>
          </a:prstGeom>
          <a:noFill/>
          <a:effectLst>
            <a:outerShdw blurRad="50800" dist="50800" dir="258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eaVert" wrap="square">
            <a:spAutoFit/>
          </a:bodyPr>
          <a:lstStyle/>
          <a:p>
            <a:r>
              <a:rPr lang="en-US" altLang="ja-JP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6C8E5EC-C926-95C8-FA01-8D279E70BEC4}"/>
              </a:ext>
            </a:extLst>
          </p:cNvPr>
          <p:cNvGrpSpPr/>
          <p:nvPr/>
        </p:nvGrpSpPr>
        <p:grpSpPr>
          <a:xfrm>
            <a:off x="693132" y="8953463"/>
            <a:ext cx="2917721" cy="1118794"/>
            <a:chOff x="1054471" y="6110597"/>
            <a:chExt cx="3287565" cy="1118794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97F86D1-AF74-59D8-7AE0-186AAC3CCD49}"/>
                </a:ext>
              </a:extLst>
            </p:cNvPr>
            <p:cNvSpPr txBox="1"/>
            <p:nvPr/>
          </p:nvSpPr>
          <p:spPr>
            <a:xfrm rot="16200000">
              <a:off x="950734" y="6225132"/>
              <a:ext cx="1107996" cy="900521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333F5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231A12C-D2E8-CBFB-C62D-ED3FC610D420}"/>
                </a:ext>
              </a:extLst>
            </p:cNvPr>
            <p:cNvSpPr txBox="1"/>
            <p:nvPr/>
          </p:nvSpPr>
          <p:spPr>
            <a:xfrm rot="16200000">
              <a:off x="2805035" y="5681591"/>
              <a:ext cx="1107996" cy="1966007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333F5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</a:t>
              </a:r>
              <a:r>
                <a:rPr lang="en-US" altLang="ja-JP" sz="6000" b="1">
                  <a:solidFill>
                    <a:srgbClr val="333F5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5400" b="1" i="0" u="none" strike="noStrike" baseline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54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6" name="TextBox 27">
            <a:extLst>
              <a:ext uri="{FF2B5EF4-FFF2-40B4-BE49-F238E27FC236}">
                <a16:creationId xmlns:a16="http://schemas.microsoft.com/office/drawing/2014/main" id="{F43BD095-16FE-B843-5A8C-AA142DEC381A}"/>
              </a:ext>
            </a:extLst>
          </p:cNvPr>
          <p:cNvSpPr txBox="1"/>
          <p:nvPr/>
        </p:nvSpPr>
        <p:spPr>
          <a:xfrm>
            <a:off x="1082597" y="9530051"/>
            <a:ext cx="4142887" cy="44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</a:t>
            </a:r>
            <a:r>
              <a:rPr lang="ja-JP" alt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　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C79EDFF-2B84-6111-455E-A2353C8AA267}"/>
              </a:ext>
            </a:extLst>
          </p:cNvPr>
          <p:cNvSpPr txBox="1"/>
          <p:nvPr/>
        </p:nvSpPr>
        <p:spPr>
          <a:xfrm>
            <a:off x="809641" y="7486677"/>
            <a:ext cx="6013342" cy="128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None/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新しい技術や商品が生まれ、生活が便利になるきっかけとなる「万博」。</a:t>
            </a:r>
            <a:endParaRPr lang="ja-JP" altLang="en-US" sz="2400" dirty="0">
              <a:solidFill>
                <a:srgbClr val="000000"/>
              </a:solidFill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一緒に</a:t>
            </a:r>
            <a:r>
              <a:rPr lang="ja-JP" altLang="en-US" sz="2400" b="0" i="0" dirty="0">
                <a:solidFill>
                  <a:srgbClr val="E60012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未来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をのぞきに行きましょう！</a:t>
            </a:r>
            <a:endParaRPr lang="ja-JP" altLang="en-US" sz="2400" dirty="0">
              <a:solidFill>
                <a:srgbClr val="000000"/>
              </a:solidFill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C971B865-8ED1-53B7-7A18-0E00A3F34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47537" r="8936" b="39992"/>
          <a:stretch/>
        </p:blipFill>
        <p:spPr>
          <a:xfrm>
            <a:off x="448137" y="5720655"/>
            <a:ext cx="7108363" cy="162248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05D9D2-4D82-BBCE-46A6-88368D74B71F}"/>
              </a:ext>
            </a:extLst>
          </p:cNvPr>
          <p:cNvSpPr txBox="1"/>
          <p:nvPr/>
        </p:nvSpPr>
        <p:spPr>
          <a:xfrm>
            <a:off x="231869" y="3881081"/>
            <a:ext cx="78634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ja-JP" altLang="en-US" sz="5200" b="1" i="0" spc="-300" dirty="0">
                <a:solidFill>
                  <a:srgbClr val="328F35"/>
                </a:solidFill>
                <a:effectLst>
                  <a:glow rad="177800">
                    <a:schemeClr val="bg1">
                      <a:alpha val="81000"/>
                    </a:schemeClr>
                  </a:glow>
                </a:effectLst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みんなでルートを決める</a:t>
            </a:r>
            <a:endParaRPr lang="en-US" altLang="ja-JP" sz="5200" b="1" i="0" spc="-300" dirty="0">
              <a:solidFill>
                <a:srgbClr val="328F35"/>
              </a:solidFill>
              <a:effectLst>
                <a:glow rad="177800">
                  <a:schemeClr val="bg1">
                    <a:alpha val="81000"/>
                  </a:schemeClr>
                </a:glow>
              </a:effectLst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  <a:p>
            <a:pPr algn="l" rtl="0">
              <a:buNone/>
            </a:pPr>
            <a:r>
              <a:rPr lang="ja-JP" altLang="en-US" sz="5200" b="1" i="0" spc="-300" dirty="0">
                <a:solidFill>
                  <a:srgbClr val="328F35"/>
                </a:solidFill>
                <a:effectLst>
                  <a:glow rad="177800">
                    <a:schemeClr val="bg1">
                      <a:alpha val="81000"/>
                    </a:schemeClr>
                  </a:glow>
                </a:effectLst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　万博散策</a:t>
            </a:r>
            <a:endParaRPr lang="ja-JP" altLang="en-US" sz="5200" b="1" spc="-300" dirty="0">
              <a:effectLst>
                <a:glow rad="177800">
                  <a:schemeClr val="bg1">
                    <a:alpha val="81000"/>
                  </a:schemeClr>
                </a:glow>
              </a:effectLst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5A2657-BA62-7585-4CA1-5431BC5250D1}"/>
              </a:ext>
            </a:extLst>
          </p:cNvPr>
          <p:cNvSpPr txBox="1"/>
          <p:nvPr/>
        </p:nvSpPr>
        <p:spPr>
          <a:xfrm>
            <a:off x="3624792" y="4841222"/>
            <a:ext cx="78634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ja-JP" altLang="en-US" sz="3400" b="1" i="0" dirty="0">
                <a:solidFill>
                  <a:srgbClr val="F86A0F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～西ゲート編～</a:t>
            </a:r>
            <a:endParaRPr lang="ja-JP" altLang="en-US" sz="3400" b="1" dirty="0"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975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73032</TotalTime>
  <Words>48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07やさしさゴシック手書き</vt:lpstr>
      <vt:lpstr>BIZ UDPゴシック</vt:lpstr>
      <vt:lpstr>DNP 秀英丸ゴシック Std B</vt:lpstr>
      <vt:lpstr>Noto Sans Regular Bold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332</cp:revision>
  <cp:lastPrinted>2024-04-25T02:32:41Z</cp:lastPrinted>
  <dcterms:created xsi:type="dcterms:W3CDTF">2022-09-22T01:47:20Z</dcterms:created>
  <dcterms:modified xsi:type="dcterms:W3CDTF">2025-05-22T06:31:23Z</dcterms:modified>
</cp:coreProperties>
</file>