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274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51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04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98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77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06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52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781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0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76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18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39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D023-1B78-4333-BB7C-49249D2B2588}" type="datetimeFigureOut">
              <a:rPr kumimoji="1" lang="ja-JP" altLang="en-US" smtClean="0"/>
              <a:t>2025/4/21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F9B42-F8EF-4899-BD4B-F7DC684C4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4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6D8A79E-E022-C5E9-D89B-6515904195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2" t="24928" r="41277" b="13716"/>
          <a:stretch/>
        </p:blipFill>
        <p:spPr>
          <a:xfrm>
            <a:off x="0" y="9641"/>
            <a:ext cx="6858000" cy="989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523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2025-04-21T01:45:02Z</dcterms:created>
  <dcterms:modified xsi:type="dcterms:W3CDTF">2025-04-21T01:48:41Z</dcterms:modified>
</cp:coreProperties>
</file>