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68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0"/>
    <a:srgbClr val="CCFFCC"/>
    <a:srgbClr val="FFCCFF"/>
    <a:srgbClr val="0070C0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1532A0-64D4-44E7-A946-7C70C2830811}" v="9" dt="2025-04-24T03:55:36.752"/>
    <p1510:client id="{F9C2BB04-AB8C-4258-BBFB-57CF6DA15601}" v="5" dt="2025-04-24T04:16:54.0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2C3C4ED2-F4AF-49E6-AC26-B37E99DF8229}"/>
    <pc:docChg chg="modSld">
      <pc:chgData name="奥田陽子" userId="5bf8eb3d-eb6b-4939-b4ac-48d545c81564" providerId="ADAL" clId="{2C3C4ED2-F4AF-49E6-AC26-B37E99DF8229}" dt="2023-10-26T06:49:22.079" v="12"/>
      <pc:docMkLst>
        <pc:docMk/>
      </pc:docMkLst>
      <pc:sldChg chg="modSp mod">
        <pc:chgData name="奥田陽子" userId="5bf8eb3d-eb6b-4939-b4ac-48d545c81564" providerId="ADAL" clId="{2C3C4ED2-F4AF-49E6-AC26-B37E99DF8229}" dt="2023-10-26T06:49:22.079" v="12"/>
        <pc:sldMkLst>
          <pc:docMk/>
          <pc:sldMk cId="89545559" sldId="268"/>
        </pc:sldMkLst>
      </pc:sldChg>
    </pc:docChg>
  </pc:docChgLst>
  <pc:docChgLst>
    <pc:chgData name="寺田 勝也" userId="8c59538c-4358-4eb0-84dd-2e7cb114f0dc" providerId="ADAL" clId="{8CD0F59D-C859-45F0-95DA-4C880AF92911}"/>
    <pc:docChg chg="modSld">
      <pc:chgData name="寺田 勝也" userId="8c59538c-4358-4eb0-84dd-2e7cb114f0dc" providerId="ADAL" clId="{8CD0F59D-C859-45F0-95DA-4C880AF92911}" dt="2024-06-28T01:50:22.763" v="7" actId="20577"/>
      <pc:docMkLst>
        <pc:docMk/>
      </pc:docMkLst>
      <pc:sldChg chg="modSp mod">
        <pc:chgData name="寺田 勝也" userId="8c59538c-4358-4eb0-84dd-2e7cb114f0dc" providerId="ADAL" clId="{8CD0F59D-C859-45F0-95DA-4C880AF92911}" dt="2024-06-28T01:50:22.763" v="7" actId="20577"/>
        <pc:sldMkLst>
          <pc:docMk/>
          <pc:sldMk cId="89545559" sldId="268"/>
        </pc:sldMkLst>
      </pc:sldChg>
    </pc:docChg>
  </pc:docChgLst>
  <pc:docChgLst>
    <pc:chgData name="寺田 勝也" userId="8c59538c-4358-4eb0-84dd-2e7cb114f0dc" providerId="ADAL" clId="{84B0A1A1-693A-41F7-9925-2C8BEEB3DB7F}"/>
    <pc:docChg chg="modSld">
      <pc:chgData name="寺田 勝也" userId="8c59538c-4358-4eb0-84dd-2e7cb114f0dc" providerId="ADAL" clId="{84B0A1A1-693A-41F7-9925-2C8BEEB3DB7F}" dt="2024-11-27T02:05:53.271" v="5" actId="20577"/>
      <pc:docMkLst>
        <pc:docMk/>
      </pc:docMkLst>
      <pc:sldChg chg="modSp mod">
        <pc:chgData name="寺田 勝也" userId="8c59538c-4358-4eb0-84dd-2e7cb114f0dc" providerId="ADAL" clId="{84B0A1A1-693A-41F7-9925-2C8BEEB3DB7F}" dt="2024-11-27T02:05:53.271" v="5" actId="20577"/>
        <pc:sldMkLst>
          <pc:docMk/>
          <pc:sldMk cId="89545559" sldId="268"/>
        </pc:sldMkLst>
      </pc:sldChg>
    </pc:docChg>
  </pc:docChgLst>
  <pc:docChgLst>
    <pc:chgData name="島田 敦" userId="e210887b-ab87-448f-ab1b-91e8f97427df" providerId="ADAL" clId="{A7D20D6F-C43F-47CE-AF1B-3263190F2FE8}"/>
    <pc:docChg chg="undo custSel modSld">
      <pc:chgData name="島田 敦" userId="e210887b-ab87-448f-ab1b-91e8f97427df" providerId="ADAL" clId="{A7D20D6F-C43F-47CE-AF1B-3263190F2FE8}" dt="2023-08-16T05:40:08.439" v="27" actId="1076"/>
      <pc:docMkLst>
        <pc:docMk/>
      </pc:docMkLst>
    </pc:docChg>
  </pc:docChgLst>
  <pc:docChgLst>
    <pc:chgData name="奥田陽子" userId="5bf8eb3d-eb6b-4939-b4ac-48d545c81564" providerId="ADAL" clId="{95FA63B4-5229-482D-B057-780EE7B22DC4}"/>
    <pc:docChg chg="modSld">
      <pc:chgData name="奥田陽子" userId="5bf8eb3d-eb6b-4939-b4ac-48d545c81564" providerId="ADAL" clId="{95FA63B4-5229-482D-B057-780EE7B22DC4}" dt="2024-08-06T05:05:45.125" v="11" actId="20577"/>
      <pc:docMkLst>
        <pc:docMk/>
      </pc:docMkLst>
      <pc:sldChg chg="modSp mod">
        <pc:chgData name="奥田陽子" userId="5bf8eb3d-eb6b-4939-b4ac-48d545c81564" providerId="ADAL" clId="{95FA63B4-5229-482D-B057-780EE7B22DC4}" dt="2024-08-06T05:05:45.125" v="11" actId="20577"/>
        <pc:sldMkLst>
          <pc:docMk/>
          <pc:sldMk cId="89545559" sldId="268"/>
        </pc:sldMkLst>
      </pc:sldChg>
    </pc:docChg>
  </pc:docChgLst>
  <pc:docChgLst>
    <pc:chgData name="奥田陽子" userId="5bf8eb3d-eb6b-4939-b4ac-48d545c81564" providerId="ADAL" clId="{152FC076-1A04-41AA-ADA1-EBDAAF9FBACC}"/>
    <pc:docChg chg="modSld">
      <pc:chgData name="奥田陽子" userId="5bf8eb3d-eb6b-4939-b4ac-48d545c81564" providerId="ADAL" clId="{152FC076-1A04-41AA-ADA1-EBDAAF9FBACC}" dt="2023-11-28T04:56:40.229" v="4"/>
      <pc:docMkLst>
        <pc:docMk/>
      </pc:docMkLst>
    </pc:docChg>
  </pc:docChgLst>
  <pc:docChgLst>
    <pc:chgData name="寺田 勝也" userId="8c59538c-4358-4eb0-84dd-2e7cb114f0dc" providerId="ADAL" clId="{971532A0-64D4-44E7-A946-7C70C2830811}"/>
    <pc:docChg chg="modSld">
      <pc:chgData name="寺田 勝也" userId="8c59538c-4358-4eb0-84dd-2e7cb114f0dc" providerId="ADAL" clId="{971532A0-64D4-44E7-A946-7C70C2830811}" dt="2025-04-24T03:55:36.752" v="8" actId="1076"/>
      <pc:docMkLst>
        <pc:docMk/>
      </pc:docMkLst>
      <pc:sldChg chg="addSp modSp mod">
        <pc:chgData name="寺田 勝也" userId="8c59538c-4358-4eb0-84dd-2e7cb114f0dc" providerId="ADAL" clId="{971532A0-64D4-44E7-A946-7C70C2830811}" dt="2025-04-24T03:55:36.752" v="8" actId="1076"/>
        <pc:sldMkLst>
          <pc:docMk/>
          <pc:sldMk cId="89545559" sldId="268"/>
        </pc:sldMkLst>
        <pc:picChg chg="add mod">
          <ac:chgData name="寺田 勝也" userId="8c59538c-4358-4eb0-84dd-2e7cb114f0dc" providerId="ADAL" clId="{971532A0-64D4-44E7-A946-7C70C2830811}" dt="2025-04-24T03:55:18.756" v="5" actId="1076"/>
          <ac:picMkLst>
            <pc:docMk/>
            <pc:sldMk cId="89545559" sldId="268"/>
            <ac:picMk id="20" creationId="{1CE69CB4-19CE-AC51-D5D3-7BAAE7379A77}"/>
          </ac:picMkLst>
        </pc:picChg>
        <pc:picChg chg="add mod">
          <ac:chgData name="寺田 勝也" userId="8c59538c-4358-4eb0-84dd-2e7cb114f0dc" providerId="ADAL" clId="{971532A0-64D4-44E7-A946-7C70C2830811}" dt="2025-04-24T03:55:36.752" v="8" actId="1076"/>
          <ac:picMkLst>
            <pc:docMk/>
            <pc:sldMk cId="89545559" sldId="268"/>
            <ac:picMk id="21" creationId="{949B51B0-1E8F-AF61-97C5-0846AB9CFD9B}"/>
          </ac:picMkLst>
        </pc:picChg>
      </pc:sldChg>
    </pc:docChg>
  </pc:docChgLst>
  <pc:docChgLst>
    <pc:chgData name="奥田陽子" userId="5bf8eb3d-eb6b-4939-b4ac-48d545c81564" providerId="ADAL" clId="{A0EDDEA4-2970-4E9B-98B3-56F0617DA210}"/>
    <pc:docChg chg="modSld">
      <pc:chgData name="奥田陽子" userId="5bf8eb3d-eb6b-4939-b4ac-48d545c81564" providerId="ADAL" clId="{A0EDDEA4-2970-4E9B-98B3-56F0617DA210}" dt="2024-07-24T03:19:56.796" v="10" actId="20577"/>
      <pc:docMkLst>
        <pc:docMk/>
      </pc:docMkLst>
    </pc:docChg>
  </pc:docChgLst>
  <pc:docChgLst>
    <pc:chgData name="寺田 勝也" userId="8c59538c-4358-4eb0-84dd-2e7cb114f0dc" providerId="ADAL" clId="{6867FDED-E2B9-4544-84FD-6BD92FA9AC72}"/>
    <pc:docChg chg="custSel modSld">
      <pc:chgData name="寺田 勝也" userId="8c59538c-4358-4eb0-84dd-2e7cb114f0dc" providerId="ADAL" clId="{6867FDED-E2B9-4544-84FD-6BD92FA9AC72}" dt="2025-03-29T03:03:10.957" v="31" actId="1076"/>
      <pc:docMkLst>
        <pc:docMk/>
      </pc:docMkLst>
      <pc:sldChg chg="addSp delSp modSp mod">
        <pc:chgData name="寺田 勝也" userId="8c59538c-4358-4eb0-84dd-2e7cb114f0dc" providerId="ADAL" clId="{6867FDED-E2B9-4544-84FD-6BD92FA9AC72}" dt="2025-03-29T03:03:10.957" v="31" actId="1076"/>
        <pc:sldMkLst>
          <pc:docMk/>
          <pc:sldMk cId="89545559" sldId="268"/>
        </pc:sldMkLst>
        <pc:spChg chg="mod">
          <ac:chgData name="寺田 勝也" userId="8c59538c-4358-4eb0-84dd-2e7cb114f0dc" providerId="ADAL" clId="{6867FDED-E2B9-4544-84FD-6BD92FA9AC72}" dt="2025-03-29T02:59:47.110" v="14" actId="1076"/>
          <ac:spMkLst>
            <pc:docMk/>
            <pc:sldMk cId="89545559" sldId="268"/>
            <ac:spMk id="15" creationId="{F7079BA8-4CF8-EC16-587C-610BB8815523}"/>
          </ac:spMkLst>
        </pc:spChg>
        <pc:grpChg chg="add mod">
          <ac:chgData name="寺田 勝也" userId="8c59538c-4358-4eb0-84dd-2e7cb114f0dc" providerId="ADAL" clId="{6867FDED-E2B9-4544-84FD-6BD92FA9AC72}" dt="2025-03-27T02:18:57.366" v="8" actId="1076"/>
          <ac:grpSpMkLst>
            <pc:docMk/>
            <pc:sldMk cId="89545559" sldId="268"/>
            <ac:grpSpMk id="12" creationId="{C6DBFA62-E609-11E7-B755-54F60C06C06B}"/>
          </ac:grpSpMkLst>
        </pc:grpChg>
        <pc:picChg chg="mod">
          <ac:chgData name="寺田 勝也" userId="8c59538c-4358-4eb0-84dd-2e7cb114f0dc" providerId="ADAL" clId="{6867FDED-E2B9-4544-84FD-6BD92FA9AC72}" dt="2025-03-29T03:03:10.957" v="31" actId="1076"/>
          <ac:picMkLst>
            <pc:docMk/>
            <pc:sldMk cId="89545559" sldId="268"/>
            <ac:picMk id="10" creationId="{4B9FD905-D6B7-E806-8DA4-6D240E16EDDB}"/>
          </ac:picMkLst>
        </pc:picChg>
        <pc:picChg chg="add mod">
          <ac:chgData name="寺田 勝也" userId="8c59538c-4358-4eb0-84dd-2e7cb114f0dc" providerId="ADAL" clId="{6867FDED-E2B9-4544-84FD-6BD92FA9AC72}" dt="2025-03-29T03:03:03.730" v="29" actId="1076"/>
          <ac:picMkLst>
            <pc:docMk/>
            <pc:sldMk cId="89545559" sldId="268"/>
            <ac:picMk id="11" creationId="{9E31BC82-897C-16B2-B674-54F48BE22864}"/>
          </ac:picMkLst>
        </pc:picChg>
        <pc:picChg chg="mod">
          <ac:chgData name="寺田 勝也" userId="8c59538c-4358-4eb0-84dd-2e7cb114f0dc" providerId="ADAL" clId="{6867FDED-E2B9-4544-84FD-6BD92FA9AC72}" dt="2025-03-29T02:59:48.593" v="15" actId="1076"/>
          <ac:picMkLst>
            <pc:docMk/>
            <pc:sldMk cId="89545559" sldId="268"/>
            <ac:picMk id="14" creationId="{600E3103-C2A3-06E1-2573-2D1CDF46C649}"/>
          </ac:picMkLst>
        </pc:picChg>
      </pc:sldChg>
    </pc:docChg>
  </pc:docChgLst>
  <pc:docChgLst>
    <pc:chgData name="奥田陽子" userId="5bf8eb3d-eb6b-4939-b4ac-48d545c81564" providerId="ADAL" clId="{D67C83E0-A79E-4AEA-981C-8A8607BDB5EE}"/>
    <pc:docChg chg="undo custSel modSld">
      <pc:chgData name="奥田陽子" userId="5bf8eb3d-eb6b-4939-b4ac-48d545c81564" providerId="ADAL" clId="{D67C83E0-A79E-4AEA-981C-8A8607BDB5EE}" dt="2025-04-01T01:33:47.556" v="157" actId="478"/>
      <pc:docMkLst>
        <pc:docMk/>
      </pc:docMkLst>
      <pc:sldChg chg="addSp delSp modSp mod">
        <pc:chgData name="奥田陽子" userId="5bf8eb3d-eb6b-4939-b4ac-48d545c81564" providerId="ADAL" clId="{D67C83E0-A79E-4AEA-981C-8A8607BDB5EE}" dt="2025-04-01T01:33:47.556" v="157" actId="478"/>
        <pc:sldMkLst>
          <pc:docMk/>
          <pc:sldMk cId="89545559" sldId="268"/>
        </pc:sldMkLst>
        <pc:spChg chg="mod">
          <ac:chgData name="奥田陽子" userId="5bf8eb3d-eb6b-4939-b4ac-48d545c81564" providerId="ADAL" clId="{D67C83E0-A79E-4AEA-981C-8A8607BDB5EE}" dt="2025-04-01T01:33:31.845" v="154" actId="1038"/>
          <ac:spMkLst>
            <pc:docMk/>
            <pc:sldMk cId="89545559" sldId="268"/>
            <ac:spMk id="6" creationId="{E59A8DD2-54DE-A47F-3253-A891621A70CB}"/>
          </ac:spMkLst>
        </pc:spChg>
        <pc:spChg chg="mod">
          <ac:chgData name="奥田陽子" userId="5bf8eb3d-eb6b-4939-b4ac-48d545c81564" providerId="ADAL" clId="{D67C83E0-A79E-4AEA-981C-8A8607BDB5EE}" dt="2025-04-01T01:27:08.540" v="102" actId="1038"/>
          <ac:spMkLst>
            <pc:docMk/>
            <pc:sldMk cId="89545559" sldId="268"/>
            <ac:spMk id="13" creationId="{975FA428-4179-4B26-9339-C2562A9F9338}"/>
          </ac:spMkLst>
        </pc:spChg>
        <pc:spChg chg="mod">
          <ac:chgData name="奥田陽子" userId="5bf8eb3d-eb6b-4939-b4ac-48d545c81564" providerId="ADAL" clId="{D67C83E0-A79E-4AEA-981C-8A8607BDB5EE}" dt="2025-04-01T01:23:25.730" v="68"/>
          <ac:spMkLst>
            <pc:docMk/>
            <pc:sldMk cId="89545559" sldId="268"/>
            <ac:spMk id="25" creationId="{AF717F1A-62A4-9EAB-1CDE-3A7E52301C72}"/>
          </ac:spMkLst>
        </pc:spChg>
        <pc:spChg chg="mod">
          <ac:chgData name="奥田陽子" userId="5bf8eb3d-eb6b-4939-b4ac-48d545c81564" providerId="ADAL" clId="{D67C83E0-A79E-4AEA-981C-8A8607BDB5EE}" dt="2025-04-01T01:23:41.594" v="74"/>
          <ac:spMkLst>
            <pc:docMk/>
            <pc:sldMk cId="89545559" sldId="268"/>
            <ac:spMk id="29" creationId="{5C4941CB-3F44-0806-2E94-1BB2131B600D}"/>
          </ac:spMkLst>
        </pc:spChg>
        <pc:spChg chg="mod">
          <ac:chgData name="奥田陽子" userId="5bf8eb3d-eb6b-4939-b4ac-48d545c81564" providerId="ADAL" clId="{D67C83E0-A79E-4AEA-981C-8A8607BDB5EE}" dt="2025-04-01T01:18:00.879" v="47" actId="164"/>
          <ac:spMkLst>
            <pc:docMk/>
            <pc:sldMk cId="89545559" sldId="268"/>
            <ac:spMk id="37" creationId="{C3449CEE-3A1E-526C-16C7-5BE7B67004BD}"/>
          </ac:spMkLst>
        </pc:spChg>
        <pc:spChg chg="mod">
          <ac:chgData name="奥田陽子" userId="5bf8eb3d-eb6b-4939-b4ac-48d545c81564" providerId="ADAL" clId="{D67C83E0-A79E-4AEA-981C-8A8607BDB5EE}" dt="2025-04-01T01:17:57.358" v="46" actId="164"/>
          <ac:spMkLst>
            <pc:docMk/>
            <pc:sldMk cId="89545559" sldId="268"/>
            <ac:spMk id="41" creationId="{EF1F546C-0D7D-D9BB-7737-DCC4F4A3116D}"/>
          </ac:spMkLst>
        </pc:spChg>
        <pc:spChg chg="mod">
          <ac:chgData name="奥田陽子" userId="5bf8eb3d-eb6b-4939-b4ac-48d545c81564" providerId="ADAL" clId="{D67C83E0-A79E-4AEA-981C-8A8607BDB5EE}" dt="2025-04-01T01:18:04.215" v="48" actId="164"/>
          <ac:spMkLst>
            <pc:docMk/>
            <pc:sldMk cId="89545559" sldId="268"/>
            <ac:spMk id="44" creationId="{6F98BC57-5801-5741-8BFD-53DE31751BF8}"/>
          </ac:spMkLst>
        </pc:spChg>
        <pc:spChg chg="mod">
          <ac:chgData name="奥田陽子" userId="5bf8eb3d-eb6b-4939-b4ac-48d545c81564" providerId="ADAL" clId="{D67C83E0-A79E-4AEA-981C-8A8607BDB5EE}" dt="2025-04-01T01:26:40.644" v="95" actId="1038"/>
          <ac:spMkLst>
            <pc:docMk/>
            <pc:sldMk cId="89545559" sldId="268"/>
            <ac:spMk id="52" creationId="{1CE40CAF-EFF4-7E7F-23A6-1C0DC6F6F5FE}"/>
          </ac:spMkLst>
        </pc:spChg>
        <pc:spChg chg="add del mod">
          <ac:chgData name="奥田陽子" userId="5bf8eb3d-eb6b-4939-b4ac-48d545c81564" providerId="ADAL" clId="{D67C83E0-A79E-4AEA-981C-8A8607BDB5EE}" dt="2025-04-01T01:27:39.047" v="108" actId="478"/>
          <ac:spMkLst>
            <pc:docMk/>
            <pc:sldMk cId="89545559" sldId="268"/>
            <ac:spMk id="2051" creationId="{D6588F99-0BB0-3FA0-2C3B-BC4B01CE1578}"/>
          </ac:spMkLst>
        </pc:spChg>
        <pc:spChg chg="add del mod">
          <ac:chgData name="奥田陽子" userId="5bf8eb3d-eb6b-4939-b4ac-48d545c81564" providerId="ADAL" clId="{D67C83E0-A79E-4AEA-981C-8A8607BDB5EE}" dt="2025-04-01T01:27:36.654" v="107" actId="478"/>
          <ac:spMkLst>
            <pc:docMk/>
            <pc:sldMk cId="89545559" sldId="268"/>
            <ac:spMk id="2052" creationId="{94DCA491-E821-A263-3E74-05515072E54F}"/>
          </ac:spMkLst>
        </pc:spChg>
        <pc:spChg chg="add del mod">
          <ac:chgData name="奥田陽子" userId="5bf8eb3d-eb6b-4939-b4ac-48d545c81564" providerId="ADAL" clId="{D67C83E0-A79E-4AEA-981C-8A8607BDB5EE}" dt="2025-04-01T01:30:39.274" v="135" actId="478"/>
          <ac:spMkLst>
            <pc:docMk/>
            <pc:sldMk cId="89545559" sldId="268"/>
            <ac:spMk id="2057" creationId="{9D0B1F66-678A-2723-DFA5-CCDA912B85DA}"/>
          </ac:spMkLst>
        </pc:spChg>
        <pc:spChg chg="add del mod">
          <ac:chgData name="奥田陽子" userId="5bf8eb3d-eb6b-4939-b4ac-48d545c81564" providerId="ADAL" clId="{D67C83E0-A79E-4AEA-981C-8A8607BDB5EE}" dt="2025-04-01T01:33:01.892" v="144" actId="478"/>
          <ac:spMkLst>
            <pc:docMk/>
            <pc:sldMk cId="89545559" sldId="268"/>
            <ac:spMk id="2058" creationId="{3E85C1B4-7BF0-F840-C14B-75337F06A070}"/>
          </ac:spMkLst>
        </pc:spChg>
        <pc:spChg chg="add del mod">
          <ac:chgData name="奥田陽子" userId="5bf8eb3d-eb6b-4939-b4ac-48d545c81564" providerId="ADAL" clId="{D67C83E0-A79E-4AEA-981C-8A8607BDB5EE}" dt="2025-04-01T01:33:47.556" v="157" actId="478"/>
          <ac:spMkLst>
            <pc:docMk/>
            <pc:sldMk cId="89545559" sldId="268"/>
            <ac:spMk id="2059" creationId="{74ABABB0-D97F-64CB-2C5A-D4476694E8F9}"/>
          </ac:spMkLst>
        </pc:spChg>
        <pc:spChg chg="add del mod">
          <ac:chgData name="奥田陽子" userId="5bf8eb3d-eb6b-4939-b4ac-48d545c81564" providerId="ADAL" clId="{D67C83E0-A79E-4AEA-981C-8A8607BDB5EE}" dt="2025-04-01T01:33:46.879" v="156" actId="478"/>
          <ac:spMkLst>
            <pc:docMk/>
            <pc:sldMk cId="89545559" sldId="268"/>
            <ac:spMk id="2060" creationId="{317D7695-1FBD-B00A-6537-1666BD0A715A}"/>
          </ac:spMkLst>
        </pc:spChg>
        <pc:grpChg chg="add mod">
          <ac:chgData name="奥田陽子" userId="5bf8eb3d-eb6b-4939-b4ac-48d545c81564" providerId="ADAL" clId="{D67C83E0-A79E-4AEA-981C-8A8607BDB5EE}" dt="2025-04-01T01:33:31.845" v="154" actId="1038"/>
          <ac:grpSpMkLst>
            <pc:docMk/>
            <pc:sldMk cId="89545559" sldId="268"/>
            <ac:grpSpMk id="2" creationId="{6761E418-661B-1FE6-CE6D-32513A42C9F5}"/>
          </ac:grpSpMkLst>
        </pc:grpChg>
        <pc:grpChg chg="add mod">
          <ac:chgData name="奥田陽子" userId="5bf8eb3d-eb6b-4939-b4ac-48d545c81564" providerId="ADAL" clId="{D67C83E0-A79E-4AEA-981C-8A8607BDB5EE}" dt="2025-04-01T01:26:40.644" v="95" actId="1038"/>
          <ac:grpSpMkLst>
            <pc:docMk/>
            <pc:sldMk cId="89545559" sldId="268"/>
            <ac:grpSpMk id="16" creationId="{72D24666-EB9A-0DE5-392C-E15C8DB4CC12}"/>
          </ac:grpSpMkLst>
        </pc:grpChg>
        <pc:grpChg chg="add mod">
          <ac:chgData name="奥田陽子" userId="5bf8eb3d-eb6b-4939-b4ac-48d545c81564" providerId="ADAL" clId="{D67C83E0-A79E-4AEA-981C-8A8607BDB5EE}" dt="2025-04-01T01:27:08.540" v="102" actId="1038"/>
          <ac:grpSpMkLst>
            <pc:docMk/>
            <pc:sldMk cId="89545559" sldId="268"/>
            <ac:grpSpMk id="19" creationId="{D058793C-C86A-B483-2DFC-DC53117C1026}"/>
          </ac:grpSpMkLst>
        </pc:grpChg>
        <pc:grpChg chg="add del mod">
          <ac:chgData name="奥田陽子" userId="5bf8eb3d-eb6b-4939-b4ac-48d545c81564" providerId="ADAL" clId="{D67C83E0-A79E-4AEA-981C-8A8607BDB5EE}" dt="2025-04-01T01:23:50.614" v="76" actId="478"/>
          <ac:grpSpMkLst>
            <pc:docMk/>
            <pc:sldMk cId="89545559" sldId="268"/>
            <ac:grpSpMk id="23" creationId="{F3E1B8BE-7FFB-A55C-7A6F-6607100C6844}"/>
          </ac:grpSpMkLst>
        </pc:grpChg>
        <pc:grpChg chg="add del mod">
          <ac:chgData name="奥田陽子" userId="5bf8eb3d-eb6b-4939-b4ac-48d545c81564" providerId="ADAL" clId="{D67C83E0-A79E-4AEA-981C-8A8607BDB5EE}" dt="2025-04-01T01:23:50.614" v="76" actId="478"/>
          <ac:grpSpMkLst>
            <pc:docMk/>
            <pc:sldMk cId="89545559" sldId="268"/>
            <ac:grpSpMk id="27" creationId="{FCFEA898-E9C2-04BA-911C-186E7C4B3F5F}"/>
          </ac:grpSpMkLst>
        </pc:grpChg>
        <pc:picChg chg="add mod">
          <ac:chgData name="奥田陽子" userId="5bf8eb3d-eb6b-4939-b4ac-48d545c81564" providerId="ADAL" clId="{D67C83E0-A79E-4AEA-981C-8A8607BDB5EE}" dt="2025-04-01T01:21:11.633" v="58" actId="1076"/>
          <ac:picMkLst>
            <pc:docMk/>
            <pc:sldMk cId="89545559" sldId="268"/>
            <ac:picMk id="20" creationId="{E9D310A5-768B-4E1F-D8BB-4BD967EAD87E}"/>
          </ac:picMkLst>
        </pc:picChg>
        <pc:picChg chg="add del mod">
          <ac:chgData name="奥田陽子" userId="5bf8eb3d-eb6b-4939-b4ac-48d545c81564" providerId="ADAL" clId="{D67C83E0-A79E-4AEA-981C-8A8607BDB5EE}" dt="2025-04-01T01:21:46.120" v="63" actId="478"/>
          <ac:picMkLst>
            <pc:docMk/>
            <pc:sldMk cId="89545559" sldId="268"/>
            <ac:picMk id="21" creationId="{9F77722E-F761-7DBD-5CAB-60DDE40AD50F}"/>
          </ac:picMkLst>
        </pc:picChg>
        <pc:picChg chg="mod">
          <ac:chgData name="奥田陽子" userId="5bf8eb3d-eb6b-4939-b4ac-48d545c81564" providerId="ADAL" clId="{D67C83E0-A79E-4AEA-981C-8A8607BDB5EE}" dt="2025-04-01T01:26:40.644" v="95" actId="1038"/>
          <ac:picMkLst>
            <pc:docMk/>
            <pc:sldMk cId="89545559" sldId="268"/>
            <ac:picMk id="22" creationId="{4DF0CDF2-D594-650A-5317-BCC9F38DFDBB}"/>
          </ac:picMkLst>
        </pc:picChg>
        <pc:picChg chg="mod">
          <ac:chgData name="奥田陽子" userId="5bf8eb3d-eb6b-4939-b4ac-48d545c81564" providerId="ADAL" clId="{D67C83E0-A79E-4AEA-981C-8A8607BDB5EE}" dt="2025-04-01T01:23:25.730" v="68"/>
          <ac:picMkLst>
            <pc:docMk/>
            <pc:sldMk cId="89545559" sldId="268"/>
            <ac:picMk id="24" creationId="{E19AC64B-033C-1FA8-48CB-C893FCF0CF5F}"/>
          </ac:picMkLst>
        </pc:picChg>
        <pc:picChg chg="mod">
          <ac:chgData name="奥田陽子" userId="5bf8eb3d-eb6b-4939-b4ac-48d545c81564" providerId="ADAL" clId="{D67C83E0-A79E-4AEA-981C-8A8607BDB5EE}" dt="2025-04-01T01:18:00.879" v="47" actId="164"/>
          <ac:picMkLst>
            <pc:docMk/>
            <pc:sldMk cId="89545559" sldId="268"/>
            <ac:picMk id="26" creationId="{A8858D7B-D9A0-1686-82E6-89F1C36D37A8}"/>
          </ac:picMkLst>
        </pc:picChg>
        <pc:picChg chg="mod">
          <ac:chgData name="奥田陽子" userId="5bf8eb3d-eb6b-4939-b4ac-48d545c81564" providerId="ADAL" clId="{D67C83E0-A79E-4AEA-981C-8A8607BDB5EE}" dt="2025-04-01T01:23:41.594" v="74"/>
          <ac:picMkLst>
            <pc:docMk/>
            <pc:sldMk cId="89545559" sldId="268"/>
            <ac:picMk id="28" creationId="{DA028B66-AA26-50FB-E0CB-CE82A0533C18}"/>
          </ac:picMkLst>
        </pc:picChg>
        <pc:picChg chg="add del mod">
          <ac:chgData name="奥田陽子" userId="5bf8eb3d-eb6b-4939-b4ac-48d545c81564" providerId="ADAL" clId="{D67C83E0-A79E-4AEA-981C-8A8607BDB5EE}" dt="2025-04-01T01:33:31.845" v="154" actId="1038"/>
          <ac:picMkLst>
            <pc:docMk/>
            <pc:sldMk cId="89545559" sldId="268"/>
            <ac:picMk id="31" creationId="{8C0AE83D-7BBE-2C92-05C0-F35CCFCA1A57}"/>
          </ac:picMkLst>
        </pc:picChg>
        <pc:picChg chg="mod">
          <ac:chgData name="奥田陽子" userId="5bf8eb3d-eb6b-4939-b4ac-48d545c81564" providerId="ADAL" clId="{D67C83E0-A79E-4AEA-981C-8A8607BDB5EE}" dt="2025-04-01T01:27:08.540" v="102" actId="1038"/>
          <ac:picMkLst>
            <pc:docMk/>
            <pc:sldMk cId="89545559" sldId="268"/>
            <ac:picMk id="32" creationId="{1BB35C6C-3C44-1E58-B7A5-EEDF37B27A24}"/>
          </ac:picMkLst>
        </pc:picChg>
        <pc:picChg chg="mod">
          <ac:chgData name="奥田陽子" userId="5bf8eb3d-eb6b-4939-b4ac-48d545c81564" providerId="ADAL" clId="{D67C83E0-A79E-4AEA-981C-8A8607BDB5EE}" dt="2025-04-01T01:17:57.358" v="46" actId="164"/>
          <ac:picMkLst>
            <pc:docMk/>
            <pc:sldMk cId="89545559" sldId="268"/>
            <ac:picMk id="34" creationId="{C14CF0A1-F1A7-5F0C-B68F-C5ABCA05410D}"/>
          </ac:picMkLst>
        </pc:picChg>
        <pc:picChg chg="mod">
          <ac:chgData name="奥田陽子" userId="5bf8eb3d-eb6b-4939-b4ac-48d545c81564" providerId="ADAL" clId="{D67C83E0-A79E-4AEA-981C-8A8607BDB5EE}" dt="2025-04-01T01:18:04.215" v="48" actId="164"/>
          <ac:picMkLst>
            <pc:docMk/>
            <pc:sldMk cId="89545559" sldId="268"/>
            <ac:picMk id="40" creationId="{E29968EB-CEF5-4655-1D18-555E7AFCA7FE}"/>
          </ac:picMkLst>
        </pc:picChg>
        <pc:picChg chg="add del mod">
          <ac:chgData name="奥田陽子" userId="5bf8eb3d-eb6b-4939-b4ac-48d545c81564" providerId="ADAL" clId="{D67C83E0-A79E-4AEA-981C-8A8607BDB5EE}" dt="2025-04-01T01:25:40.174" v="87" actId="478"/>
          <ac:picMkLst>
            <pc:docMk/>
            <pc:sldMk cId="89545559" sldId="268"/>
            <ac:picMk id="2048" creationId="{1F92CEC1-EF44-FAD8-66BC-503F25BF96C1}"/>
          </ac:picMkLst>
        </pc:picChg>
        <pc:picChg chg="add del mod">
          <ac:chgData name="奥田陽子" userId="5bf8eb3d-eb6b-4939-b4ac-48d545c81564" providerId="ADAL" clId="{D67C83E0-A79E-4AEA-981C-8A8607BDB5EE}" dt="2025-04-01T01:26:06.158" v="90" actId="478"/>
          <ac:picMkLst>
            <pc:docMk/>
            <pc:sldMk cId="89545559" sldId="268"/>
            <ac:picMk id="2049" creationId="{A9D7B5BB-4A37-E55F-C60E-CE2F202C21E6}"/>
          </ac:picMkLst>
        </pc:picChg>
        <pc:cxnChg chg="add del mod">
          <ac:chgData name="奥田陽子" userId="5bf8eb3d-eb6b-4939-b4ac-48d545c81564" providerId="ADAL" clId="{D67C83E0-A79E-4AEA-981C-8A8607BDB5EE}" dt="2025-04-01T01:30:08.959" v="124" actId="478"/>
          <ac:cxnSpMkLst>
            <pc:docMk/>
            <pc:sldMk cId="89545559" sldId="268"/>
            <ac:cxnSpMk id="2054" creationId="{B7B74E86-9F35-87D3-6CCF-77AC5E64396B}"/>
          </ac:cxnSpMkLst>
        </pc:cxnChg>
      </pc:sldChg>
    </pc:docChg>
  </pc:docChgLst>
  <pc:docChgLst>
    <pc:chgData name="寺田 勝也" userId="8c59538c-4358-4eb0-84dd-2e7cb114f0dc" providerId="ADAL" clId="{706F24F1-60A7-4C3D-81F6-EB58661E54FD}"/>
    <pc:docChg chg="modSld">
      <pc:chgData name="寺田 勝也" userId="8c59538c-4358-4eb0-84dd-2e7cb114f0dc" providerId="ADAL" clId="{706F24F1-60A7-4C3D-81F6-EB58661E54FD}" dt="2025-03-04T09:38:56.566" v="13" actId="20577"/>
      <pc:docMkLst>
        <pc:docMk/>
      </pc:docMkLst>
      <pc:sldChg chg="modSp mod">
        <pc:chgData name="寺田 勝也" userId="8c59538c-4358-4eb0-84dd-2e7cb114f0dc" providerId="ADAL" clId="{706F24F1-60A7-4C3D-81F6-EB58661E54FD}" dt="2025-03-04T09:38:56.566" v="13" actId="20577"/>
        <pc:sldMkLst>
          <pc:docMk/>
          <pc:sldMk cId="89545559" sldId="268"/>
        </pc:sldMkLst>
        <pc:spChg chg="mod">
          <ac:chgData name="寺田 勝也" userId="8c59538c-4358-4eb0-84dd-2e7cb114f0dc" providerId="ADAL" clId="{706F24F1-60A7-4C3D-81F6-EB58661E54FD}" dt="2025-03-04T09:38:56.566" v="13" actId="20577"/>
          <ac:spMkLst>
            <pc:docMk/>
            <pc:sldMk cId="89545559" sldId="268"/>
            <ac:spMk id="30" creationId="{5326D96B-2D47-45A9-9206-54E4F295372F}"/>
          </ac:spMkLst>
        </pc:spChg>
      </pc:sldChg>
    </pc:docChg>
  </pc:docChgLst>
  <pc:docChgLst>
    <pc:chgData name="藤田 英里沙" userId="55fb1634-084b-4aa3-92eb-65b651078df8" providerId="ADAL" clId="{B09FE6F0-71C8-407A-881D-813501AFA898}"/>
    <pc:docChg chg="undo custSel modSld">
      <pc:chgData name="藤田 英里沙" userId="55fb1634-084b-4aa3-92eb-65b651078df8" providerId="ADAL" clId="{B09FE6F0-71C8-407A-881D-813501AFA898}" dt="2025-03-04T11:10:16.546" v="21" actId="1036"/>
      <pc:docMkLst>
        <pc:docMk/>
      </pc:docMkLst>
      <pc:sldChg chg="modSp mod">
        <pc:chgData name="藤田 英里沙" userId="55fb1634-084b-4aa3-92eb-65b651078df8" providerId="ADAL" clId="{B09FE6F0-71C8-407A-881D-813501AFA898}" dt="2025-03-04T11:10:16.546" v="21" actId="1036"/>
        <pc:sldMkLst>
          <pc:docMk/>
          <pc:sldMk cId="89545559" sldId="268"/>
        </pc:sldMkLst>
        <pc:spChg chg="mod">
          <ac:chgData name="藤田 英里沙" userId="55fb1634-084b-4aa3-92eb-65b651078df8" providerId="ADAL" clId="{B09FE6F0-71C8-407A-881D-813501AFA898}" dt="2025-03-04T11:10:16.546" v="21" actId="1036"/>
          <ac:spMkLst>
            <pc:docMk/>
            <pc:sldMk cId="89545559" sldId="268"/>
            <ac:spMk id="6" creationId="{E59A8DD2-54DE-A47F-3253-A891621A70CB}"/>
          </ac:spMkLst>
        </pc:spChg>
        <pc:spChg chg="mod">
          <ac:chgData name="藤田 英里沙" userId="55fb1634-084b-4aa3-92eb-65b651078df8" providerId="ADAL" clId="{B09FE6F0-71C8-407A-881D-813501AFA898}" dt="2025-03-04T11:10:02.172" v="12" actId="20577"/>
          <ac:spMkLst>
            <pc:docMk/>
            <pc:sldMk cId="89545559" sldId="268"/>
            <ac:spMk id="13" creationId="{975FA428-4179-4B26-9339-C2562A9F9338}"/>
          </ac:spMkLst>
        </pc:spChg>
        <pc:spChg chg="mod">
          <ac:chgData name="藤田 英里沙" userId="55fb1634-084b-4aa3-92eb-65b651078df8" providerId="ADAL" clId="{B09FE6F0-71C8-407A-881D-813501AFA898}" dt="2025-03-04T11:09:56.120" v="8" actId="20577"/>
          <ac:spMkLst>
            <pc:docMk/>
            <pc:sldMk cId="89545559" sldId="268"/>
            <ac:spMk id="52" creationId="{1CE40CAF-EFF4-7E7F-23A6-1C0DC6F6F5FE}"/>
          </ac:spMkLst>
        </pc:spChg>
      </pc:sldChg>
    </pc:docChg>
  </pc:docChgLst>
  <pc:docChgLst>
    <pc:chgData name="奥田陽子" userId="5bf8eb3d-eb6b-4939-b4ac-48d545c81564" providerId="ADAL" clId="{10D17CF9-C870-449F-AF65-03CD23F0C82A}"/>
    <pc:docChg chg="modSld">
      <pc:chgData name="奥田陽子" userId="5bf8eb3d-eb6b-4939-b4ac-48d545c81564" providerId="ADAL" clId="{10D17CF9-C870-449F-AF65-03CD23F0C82A}" dt="2024-10-16T11:46:13.134" v="4" actId="20577"/>
      <pc:docMkLst>
        <pc:docMk/>
      </pc:docMkLst>
    </pc:docChg>
  </pc:docChgLst>
  <pc:docChgLst>
    <pc:chgData name="寺田 勝也" userId="8c59538c-4358-4eb0-84dd-2e7cb114f0dc" providerId="ADAL" clId="{C9DBA0AF-D900-4C8D-A806-F0ECA15F3AED}"/>
    <pc:docChg chg="modSld">
      <pc:chgData name="寺田 勝也" userId="8c59538c-4358-4eb0-84dd-2e7cb114f0dc" providerId="ADAL" clId="{C9DBA0AF-D900-4C8D-A806-F0ECA15F3AED}" dt="2025-01-31T04:29:50.324" v="5" actId="20577"/>
      <pc:docMkLst>
        <pc:docMk/>
      </pc:docMkLst>
      <pc:sldChg chg="modSp mod">
        <pc:chgData name="寺田 勝也" userId="8c59538c-4358-4eb0-84dd-2e7cb114f0dc" providerId="ADAL" clId="{C9DBA0AF-D900-4C8D-A806-F0ECA15F3AED}" dt="2025-01-31T04:29:50.324" v="5" actId="20577"/>
        <pc:sldMkLst>
          <pc:docMk/>
          <pc:sldMk cId="89545559" sldId="268"/>
        </pc:sldMkLst>
        <pc:spChg chg="mod">
          <ac:chgData name="寺田 勝也" userId="8c59538c-4358-4eb0-84dd-2e7cb114f0dc" providerId="ADAL" clId="{C9DBA0AF-D900-4C8D-A806-F0ECA15F3AED}" dt="2025-01-31T04:29:50.324" v="5" actId="20577"/>
          <ac:spMkLst>
            <pc:docMk/>
            <pc:sldMk cId="89545559" sldId="268"/>
            <ac:spMk id="30" creationId="{5326D96B-2D47-45A9-9206-54E4F295372F}"/>
          </ac:spMkLst>
        </pc:spChg>
      </pc:sldChg>
    </pc:docChg>
  </pc:docChgLst>
  <pc:docChgLst>
    <pc:chgData name="奥田陽子" userId="5bf8eb3d-eb6b-4939-b4ac-48d545c81564" providerId="ADAL" clId="{FCC9FBDE-D96E-4807-9A52-33A4C2C87B01}"/>
    <pc:docChg chg="modSld">
      <pc:chgData name="奥田陽子" userId="5bf8eb3d-eb6b-4939-b4ac-48d545c81564" providerId="ADAL" clId="{FCC9FBDE-D96E-4807-9A52-33A4C2C87B01}" dt="2024-08-29T01:59:34.240" v="39" actId="20577"/>
      <pc:docMkLst>
        <pc:docMk/>
      </pc:docMkLst>
    </pc:docChg>
  </pc:docChgLst>
  <pc:docChgLst>
    <pc:chgData name="寺田 勝也" userId="8c59538c-4358-4eb0-84dd-2e7cb114f0dc" providerId="ADAL" clId="{4072F587-9F91-49CC-ACCB-258ED386085C}"/>
    <pc:docChg chg="modSld">
      <pc:chgData name="寺田 勝也" userId="8c59538c-4358-4eb0-84dd-2e7cb114f0dc" providerId="ADAL" clId="{4072F587-9F91-49CC-ACCB-258ED386085C}" dt="2024-10-02T09:22:05.032" v="9" actId="20577"/>
      <pc:docMkLst>
        <pc:docMk/>
      </pc:docMkLst>
    </pc:docChg>
  </pc:docChgLst>
  <pc:docChgLst>
    <pc:chgData name="寺田 勝也" userId="8c59538c-4358-4eb0-84dd-2e7cb114f0dc" providerId="ADAL" clId="{24684EE4-9180-4CED-A1C3-CC986616CA2A}"/>
    <pc:docChg chg="modSld">
      <pc:chgData name="寺田 勝也" userId="8c59538c-4358-4eb0-84dd-2e7cb114f0dc" providerId="ADAL" clId="{24684EE4-9180-4CED-A1C3-CC986616CA2A}" dt="2024-08-29T07:29:08.428" v="4" actId="20577"/>
      <pc:docMkLst>
        <pc:docMk/>
      </pc:docMkLst>
    </pc:docChg>
  </pc:docChgLst>
  <pc:docChgLst>
    <pc:chgData name="寺田 勝也" userId="8c59538c-4358-4eb0-84dd-2e7cb114f0dc" providerId="ADAL" clId="{8B038C7C-5A3A-4226-828F-1E2EE7298594}"/>
    <pc:docChg chg="modSld">
      <pc:chgData name="寺田 勝也" userId="8c59538c-4358-4eb0-84dd-2e7cb114f0dc" providerId="ADAL" clId="{8B038C7C-5A3A-4226-828F-1E2EE7298594}" dt="2024-11-22T02:24:54.602" v="2" actId="20577"/>
      <pc:docMkLst>
        <pc:docMk/>
      </pc:docMkLst>
    </pc:docChg>
  </pc:docChgLst>
  <pc:docChgLst>
    <pc:chgData name="奥田陽子" userId="5bf8eb3d-eb6b-4939-b4ac-48d545c81564" providerId="ADAL" clId="{8AA79B0D-4910-4E6D-9BF7-652DFE582E6D}"/>
    <pc:docChg chg="modSld">
      <pc:chgData name="奥田陽子" userId="5bf8eb3d-eb6b-4939-b4ac-48d545c81564" providerId="ADAL" clId="{8AA79B0D-4910-4E6D-9BF7-652DFE582E6D}" dt="2025-03-31T02:00:30.415" v="5" actId="20577"/>
      <pc:docMkLst>
        <pc:docMk/>
      </pc:docMkLst>
    </pc:docChg>
  </pc:docChgLst>
  <pc:docChgLst>
    <pc:chgData name="奥田陽子" userId="5bf8eb3d-eb6b-4939-b4ac-48d545c81564" providerId="ADAL" clId="{09485B12-BE67-4DBA-93E0-B84EDBBF1B72}"/>
    <pc:docChg chg="modSld">
      <pc:chgData name="奥田陽子" userId="5bf8eb3d-eb6b-4939-b4ac-48d545c81564" providerId="ADAL" clId="{09485B12-BE67-4DBA-93E0-B84EDBBF1B72}" dt="2024-11-01T00:52:35.698" v="9" actId="20577"/>
      <pc:docMkLst>
        <pc:docMk/>
      </pc:docMkLst>
    </pc:docChg>
  </pc:docChgLst>
  <pc:docChgLst>
    <pc:chgData name="奥田陽子" userId="5bf8eb3d-eb6b-4939-b4ac-48d545c81564" providerId="ADAL" clId="{F9C2BB04-AB8C-4258-BBFB-57CF6DA15601}"/>
    <pc:docChg chg="custSel modSld">
      <pc:chgData name="奥田陽子" userId="5bf8eb3d-eb6b-4939-b4ac-48d545c81564" providerId="ADAL" clId="{F9C2BB04-AB8C-4258-BBFB-57CF6DA15601}" dt="2025-04-24T04:16:54.012" v="4" actId="478"/>
      <pc:docMkLst>
        <pc:docMk/>
      </pc:docMkLst>
      <pc:sldChg chg="addSp delSp modSp mod">
        <pc:chgData name="奥田陽子" userId="5bf8eb3d-eb6b-4939-b4ac-48d545c81564" providerId="ADAL" clId="{F9C2BB04-AB8C-4258-BBFB-57CF6DA15601}" dt="2025-04-24T04:16:54.012" v="4" actId="478"/>
        <pc:sldMkLst>
          <pc:docMk/>
          <pc:sldMk cId="89545559" sldId="268"/>
        </pc:sldMkLst>
        <pc:grpChg chg="del">
          <ac:chgData name="奥田陽子" userId="5bf8eb3d-eb6b-4939-b4ac-48d545c81564" providerId="ADAL" clId="{F9C2BB04-AB8C-4258-BBFB-57CF6DA15601}" dt="2025-04-24T04:16:53.528" v="3" actId="478"/>
          <ac:grpSpMkLst>
            <pc:docMk/>
            <pc:sldMk cId="89545559" sldId="268"/>
            <ac:grpSpMk id="12" creationId="{C6DBFA62-E609-11E7-B755-54F60C06C06B}"/>
          </ac:grpSpMkLst>
        </pc:grpChg>
        <pc:picChg chg="del">
          <ac:chgData name="奥田陽子" userId="5bf8eb3d-eb6b-4939-b4ac-48d545c81564" providerId="ADAL" clId="{F9C2BB04-AB8C-4258-BBFB-57CF6DA15601}" dt="2025-04-24T04:16:54.012" v="4" actId="478"/>
          <ac:picMkLst>
            <pc:docMk/>
            <pc:sldMk cId="89545559" sldId="268"/>
            <ac:picMk id="10" creationId="{4B9FD905-D6B7-E806-8DA4-6D240E16EDDB}"/>
          </ac:picMkLst>
        </pc:picChg>
        <pc:picChg chg="del">
          <ac:chgData name="奥田陽子" userId="5bf8eb3d-eb6b-4939-b4ac-48d545c81564" providerId="ADAL" clId="{F9C2BB04-AB8C-4258-BBFB-57CF6DA15601}" dt="2025-04-24T03:55:30.335" v="0" actId="478"/>
          <ac:picMkLst>
            <pc:docMk/>
            <pc:sldMk cId="89545559" sldId="268"/>
            <ac:picMk id="20" creationId="{1CE69CB4-19CE-AC51-D5D3-7BAAE7379A77}"/>
          </ac:picMkLst>
        </pc:picChg>
        <pc:picChg chg="del">
          <ac:chgData name="奥田陽子" userId="5bf8eb3d-eb6b-4939-b4ac-48d545c81564" providerId="ADAL" clId="{F9C2BB04-AB8C-4258-BBFB-57CF6DA15601}" dt="2025-04-24T04:16:52.673" v="2" actId="478"/>
          <ac:picMkLst>
            <pc:docMk/>
            <pc:sldMk cId="89545559" sldId="268"/>
            <ac:picMk id="21" creationId="{949B51B0-1E8F-AF61-97C5-0846AB9CFD9B}"/>
          </ac:picMkLst>
        </pc:picChg>
        <pc:picChg chg="add mod">
          <ac:chgData name="奥田陽子" userId="5bf8eb3d-eb6b-4939-b4ac-48d545c81564" providerId="ADAL" clId="{F9C2BB04-AB8C-4258-BBFB-57CF6DA15601}" dt="2025-04-24T03:55:30.575" v="1"/>
          <ac:picMkLst>
            <pc:docMk/>
            <pc:sldMk cId="89545559" sldId="268"/>
            <ac:picMk id="23" creationId="{A708662D-31AC-B2F8-1B4B-A775614D90A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75-DFA3-4CB9-8605-CC3D78DD9506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2D0-F367-4480-BB0B-3651C7A0A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B72D0-F367-4480-BB0B-3651C7A0A46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5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8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B5EB-ADAA-4FBC-A8D1-83EACD394142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和紙">
            <a:extLst>
              <a:ext uri="{FF2B5EF4-FFF2-40B4-BE49-F238E27FC236}">
                <a16:creationId xmlns:a16="http://schemas.microsoft.com/office/drawing/2014/main" id="{219030EA-DE32-35DC-4EB1-5686683E5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7"/>
          <a:stretch/>
        </p:blipFill>
        <p:spPr bwMode="auto">
          <a:xfrm>
            <a:off x="0" y="0"/>
            <a:ext cx="6858000" cy="827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0862A2A-388B-20AE-1555-5D0B1498A8B4}"/>
              </a:ext>
            </a:extLst>
          </p:cNvPr>
          <p:cNvSpPr/>
          <p:nvPr/>
        </p:nvSpPr>
        <p:spPr>
          <a:xfrm>
            <a:off x="250783" y="163649"/>
            <a:ext cx="6364796" cy="794680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326D96B-2D47-45A9-9206-54E4F295372F}"/>
              </a:ext>
            </a:extLst>
          </p:cNvPr>
          <p:cNvSpPr/>
          <p:nvPr/>
        </p:nvSpPr>
        <p:spPr>
          <a:xfrm>
            <a:off x="1" y="8285590"/>
            <a:ext cx="6857999" cy="16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sz="2400" b="1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開催日時</a:t>
            </a:r>
            <a:endParaRPr kumimoji="1" lang="en-US" altLang="ja-JP" sz="2400" b="1">
              <a:ln w="0"/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en-US" altLang="ja-JP" sz="3200" b="1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2025</a:t>
            </a:r>
            <a:r>
              <a:rPr kumimoji="1" lang="ja-JP" altLang="en-US" sz="3200" b="1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年</a:t>
            </a:r>
            <a:r>
              <a:rPr kumimoji="1" lang="en-US" altLang="ja-JP" sz="3200" b="1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6</a:t>
            </a:r>
            <a:r>
              <a:rPr kumimoji="1" lang="ja-JP" altLang="en-US" sz="3200" b="1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月</a:t>
            </a:r>
            <a:r>
              <a:rPr kumimoji="1" lang="en-US" altLang="ja-JP" sz="3200" b="1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25</a:t>
            </a:r>
            <a:r>
              <a:rPr kumimoji="1" lang="ja-JP" altLang="en-US" sz="3200" b="1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日</a:t>
            </a:r>
            <a:r>
              <a:rPr kumimoji="1" lang="en-US" altLang="ja-JP" sz="3200" b="1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(</a:t>
            </a:r>
            <a:r>
              <a:rPr kumimoji="1" lang="ja-JP" altLang="en-US" sz="3200" b="1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水</a:t>
            </a:r>
            <a:r>
              <a:rPr kumimoji="1" lang="en-US" altLang="ja-JP" sz="3200" b="1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)</a:t>
            </a:r>
            <a:endParaRPr lang="en-US" altLang="ja-JP" sz="3200" b="1">
              <a:ln w="0"/>
              <a:solidFill>
                <a:schemeClr val="tx1"/>
              </a:solidFill>
              <a:latin typeface="UD デジタル 教科書体 NP-B"/>
              <a:ea typeface="UD デジタル 教科書体 NP-B"/>
            </a:endParaRPr>
          </a:p>
          <a:p>
            <a:pPr algn="ctr"/>
            <a:r>
              <a:rPr kumimoji="1" lang="ja-JP" altLang="en-US" sz="2800" b="1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午後</a:t>
            </a:r>
            <a:r>
              <a:rPr kumimoji="1" lang="en-US" altLang="ja-JP" sz="2800" b="1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2800" b="1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時～午後</a:t>
            </a:r>
            <a:r>
              <a:rPr kumimoji="1" lang="en-US" altLang="ja-JP" sz="2800" b="1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2800" b="1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</a:t>
            </a:r>
            <a:endParaRPr kumimoji="1" lang="en-US" altLang="zh-TW" sz="2800" b="1">
              <a:ln w="0"/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050" name="Picture 2" descr="コリスライブ | シニア向けオンラインレク">
            <a:extLst>
              <a:ext uri="{FF2B5EF4-FFF2-40B4-BE49-F238E27FC236}">
                <a16:creationId xmlns:a16="http://schemas.microsoft.com/office/drawing/2014/main" id="{1CED86A6-1DAC-4C68-81B0-1C0318F2E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804" y="9508176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2AEDFE4-6007-8EAF-1D3E-51D1B8F701C3}"/>
              </a:ext>
            </a:extLst>
          </p:cNvPr>
          <p:cNvGrpSpPr/>
          <p:nvPr/>
        </p:nvGrpSpPr>
        <p:grpSpPr>
          <a:xfrm>
            <a:off x="494702" y="333709"/>
            <a:ext cx="5868596" cy="1298187"/>
            <a:chOff x="1117600" y="1616574"/>
            <a:chExt cx="9956800" cy="3472798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9D39381D-B9C1-2C66-D2A0-690DF5E719AF}"/>
                </a:ext>
              </a:extLst>
            </p:cNvPr>
            <p:cNvGrpSpPr/>
            <p:nvPr/>
          </p:nvGrpSpPr>
          <p:grpSpPr>
            <a:xfrm>
              <a:off x="1117600" y="1616574"/>
              <a:ext cx="9956800" cy="3472798"/>
              <a:chOff x="352424" y="1352747"/>
              <a:chExt cx="11487152" cy="4006564"/>
            </a:xfrm>
          </p:grpSpPr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9A2264C1-BF6E-DF9C-9D8A-976BB63B0A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424" y="1352747"/>
                <a:ext cx="11487152" cy="4006564"/>
              </a:xfrm>
              <a:prstGeom prst="rect">
                <a:avLst/>
              </a:prstGeom>
            </p:spPr>
          </p:pic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632A8576-CCA7-2D6E-1D6D-18EAF155C115}"/>
                  </a:ext>
                </a:extLst>
              </p:cNvPr>
              <p:cNvSpPr/>
              <p:nvPr/>
            </p:nvSpPr>
            <p:spPr>
              <a:xfrm>
                <a:off x="1457325" y="2117726"/>
                <a:ext cx="9296400" cy="2268000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7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n-cs"/>
                </a:endParaRPr>
              </a:p>
            </p:txBody>
          </p: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92942BEF-DCDC-BBFD-4F3E-186AFC2E0A6B}"/>
                </a:ext>
              </a:extLst>
            </p:cNvPr>
            <p:cNvSpPr txBox="1"/>
            <p:nvPr/>
          </p:nvSpPr>
          <p:spPr>
            <a:xfrm>
              <a:off x="1493837" y="2262379"/>
              <a:ext cx="9204325" cy="14098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n-cs"/>
                </a:rPr>
                <a:t>ふれあい川柳</a:t>
              </a:r>
              <a:endParaRPr kumimoji="1" lang="ja-JP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22" name="図 21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4DF0CDF2-D594-650A-5317-BCC9F38DFDB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0" t="-51" r="25002"/>
          <a:stretch/>
        </p:blipFill>
        <p:spPr>
          <a:xfrm>
            <a:off x="2576994" y="1605896"/>
            <a:ext cx="1702175" cy="4522274"/>
          </a:xfrm>
          <a:prstGeom prst="rect">
            <a:avLst/>
          </a:prstGeom>
        </p:spPr>
      </p:pic>
      <p:pic>
        <p:nvPicPr>
          <p:cNvPr id="31" name="図 30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8C0AE83D-7BBE-2C92-05C0-F35CCFCA1A5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0" t="-51" r="25002"/>
          <a:stretch/>
        </p:blipFill>
        <p:spPr>
          <a:xfrm>
            <a:off x="660372" y="1602654"/>
            <a:ext cx="1702800" cy="4521600"/>
          </a:xfrm>
          <a:prstGeom prst="rect">
            <a:avLst/>
          </a:prstGeom>
        </p:spPr>
      </p:pic>
      <p:pic>
        <p:nvPicPr>
          <p:cNvPr id="32" name="図 31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1BB35C6C-3C44-1E58-B7A5-EEDF37B27A2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0" t="-51" r="25002"/>
          <a:stretch/>
        </p:blipFill>
        <p:spPr>
          <a:xfrm>
            <a:off x="4471468" y="1604346"/>
            <a:ext cx="1702175" cy="4522274"/>
          </a:xfrm>
          <a:prstGeom prst="rect">
            <a:avLst/>
          </a:prstGeom>
        </p:spPr>
      </p:pic>
      <p:pic>
        <p:nvPicPr>
          <p:cNvPr id="18" name="図 17" descr="携帯電話を持っている男性&#10;&#10;中程度の精度で自動的に生成された説明">
            <a:extLst>
              <a:ext uri="{FF2B5EF4-FFF2-40B4-BE49-F238E27FC236}">
                <a16:creationId xmlns:a16="http://schemas.microsoft.com/office/drawing/2014/main" id="{B1735410-16ED-F38B-34AE-60B9224ACD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8455" r="18889" b="25185"/>
          <a:stretch/>
        </p:blipFill>
        <p:spPr>
          <a:xfrm>
            <a:off x="572579" y="6325181"/>
            <a:ext cx="2689908" cy="1614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2" name="テキスト ボックス 7">
            <a:extLst>
              <a:ext uri="{FF2B5EF4-FFF2-40B4-BE49-F238E27FC236}">
                <a16:creationId xmlns:a16="http://schemas.microsoft.com/office/drawing/2014/main" id="{CC16345F-76A1-431F-A519-54A95DA818F2}"/>
              </a:ext>
            </a:extLst>
          </p:cNvPr>
          <p:cNvSpPr txBox="1"/>
          <p:nvPr/>
        </p:nvSpPr>
        <p:spPr>
          <a:xfrm>
            <a:off x="-7729" y="7594583"/>
            <a:ext cx="3669544" cy="346249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wrap="square" lIns="99060" tIns="49530" rIns="99060" bIns="4953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60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小倉ひかる　 見川文雄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CE40CAF-EFF4-7E7F-23A6-1C0DC6F6F5FE}"/>
              </a:ext>
            </a:extLst>
          </p:cNvPr>
          <p:cNvSpPr txBox="1"/>
          <p:nvPr/>
        </p:nvSpPr>
        <p:spPr>
          <a:xfrm>
            <a:off x="3166471" y="1807734"/>
            <a:ext cx="523220" cy="43242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200" b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恥さえも すぐに忘れる 年になり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59A8DD2-54DE-A47F-3253-A891621A70CB}"/>
              </a:ext>
            </a:extLst>
          </p:cNvPr>
          <p:cNvSpPr txBox="1"/>
          <p:nvPr/>
        </p:nvSpPr>
        <p:spPr>
          <a:xfrm>
            <a:off x="1249850" y="1807734"/>
            <a:ext cx="523220" cy="40421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200" b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年取れど 恥じらう心 忘れずに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75FA428-4179-4B26-9339-C2562A9F9338}"/>
              </a:ext>
            </a:extLst>
          </p:cNvPr>
          <p:cNvSpPr txBox="1"/>
          <p:nvPr/>
        </p:nvSpPr>
        <p:spPr>
          <a:xfrm>
            <a:off x="5057139" y="1807734"/>
            <a:ext cx="523220" cy="40421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200" b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掻いた恥 勲章にして 生き字引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72D24666-EB9A-0DE5-392C-E15C8DB4CC12}"/>
              </a:ext>
            </a:extLst>
          </p:cNvPr>
          <p:cNvGrpSpPr/>
          <p:nvPr/>
        </p:nvGrpSpPr>
        <p:grpSpPr>
          <a:xfrm>
            <a:off x="3738728" y="1604345"/>
            <a:ext cx="824806" cy="1060906"/>
            <a:chOff x="3689742" y="1604345"/>
            <a:chExt cx="824806" cy="1060906"/>
          </a:xfrm>
        </p:grpSpPr>
        <p:pic>
          <p:nvPicPr>
            <p:cNvPr id="26" name="図 25" descr="図形, 円&#10;&#10;自動的に生成された説明">
              <a:extLst>
                <a:ext uri="{FF2B5EF4-FFF2-40B4-BE49-F238E27FC236}">
                  <a16:creationId xmlns:a16="http://schemas.microsoft.com/office/drawing/2014/main" id="{A8858D7B-D9A0-1686-82E6-89F1C36D3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9742" y="1604345"/>
              <a:ext cx="824806" cy="1060906"/>
            </a:xfrm>
            <a:prstGeom prst="rect">
              <a:avLst/>
            </a:prstGeom>
          </p:spPr>
        </p:pic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C3449CEE-3A1E-526C-16C7-5BE7B67004BD}"/>
                </a:ext>
              </a:extLst>
            </p:cNvPr>
            <p:cNvSpPr txBox="1"/>
            <p:nvPr/>
          </p:nvSpPr>
          <p:spPr>
            <a:xfrm>
              <a:off x="3865487" y="1712880"/>
              <a:ext cx="461665" cy="55399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>
                  <a:latin typeface="HGS創英ﾌﾟﾚｾﾞﾝｽEB" panose="02020800000000000000" pitchFamily="18" charset="-128"/>
                  <a:ea typeface="HGS創英ﾌﾟﾚｾﾞﾝｽEB" panose="02020800000000000000" pitchFamily="18" charset="-128"/>
                </a:rPr>
                <a:t>金賞</a:t>
              </a: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761E418-661B-1FE6-CE6D-32513A42C9F5}"/>
              </a:ext>
            </a:extLst>
          </p:cNvPr>
          <p:cNvGrpSpPr/>
          <p:nvPr/>
        </p:nvGrpSpPr>
        <p:grpSpPr>
          <a:xfrm>
            <a:off x="1799232" y="1604345"/>
            <a:ext cx="827458" cy="1096692"/>
            <a:chOff x="1786169" y="1734362"/>
            <a:chExt cx="827458" cy="1096692"/>
          </a:xfrm>
        </p:grpSpPr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C14CF0A1-F1A7-5F0C-B68F-C5ABCA054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86169" y="1734362"/>
              <a:ext cx="827458" cy="1096692"/>
            </a:xfrm>
            <a:prstGeom prst="rect">
              <a:avLst/>
            </a:prstGeom>
          </p:spPr>
        </p:pic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EF1F546C-0D7D-D9BB-7737-DCC4F4A3116D}"/>
                </a:ext>
              </a:extLst>
            </p:cNvPr>
            <p:cNvSpPr txBox="1"/>
            <p:nvPr/>
          </p:nvSpPr>
          <p:spPr>
            <a:xfrm>
              <a:off x="1971272" y="1853218"/>
              <a:ext cx="461665" cy="55399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>
                  <a:latin typeface="HGS創英ﾌﾟﾚｾﾞﾝｽEB" panose="02020800000000000000" pitchFamily="18" charset="-128"/>
                  <a:ea typeface="HGS創英ﾌﾟﾚｾﾞﾝｽEB" panose="02020800000000000000" pitchFamily="18" charset="-128"/>
                </a:rPr>
                <a:t>銀賞</a:t>
              </a: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058793C-C86A-B483-2DFC-DC53117C1026}"/>
              </a:ext>
            </a:extLst>
          </p:cNvPr>
          <p:cNvGrpSpPr/>
          <p:nvPr/>
        </p:nvGrpSpPr>
        <p:grpSpPr>
          <a:xfrm>
            <a:off x="5626127" y="1604345"/>
            <a:ext cx="824280" cy="1096691"/>
            <a:chOff x="5534686" y="1956794"/>
            <a:chExt cx="824280" cy="1096691"/>
          </a:xfrm>
        </p:grpSpPr>
        <p:pic>
          <p:nvPicPr>
            <p:cNvPr id="40" name="図 39" descr="図形, 円&#10;&#10;自動的に生成された説明">
              <a:extLst>
                <a:ext uri="{FF2B5EF4-FFF2-40B4-BE49-F238E27FC236}">
                  <a16:creationId xmlns:a16="http://schemas.microsoft.com/office/drawing/2014/main" id="{E29968EB-CEF5-4655-1D18-555E7AFCA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4686" y="1956794"/>
              <a:ext cx="824280" cy="1096691"/>
            </a:xfrm>
            <a:prstGeom prst="rect">
              <a:avLst/>
            </a:prstGeom>
          </p:spPr>
        </p:pic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6F98BC57-5801-5741-8BFD-53DE31751BF8}"/>
                </a:ext>
              </a:extLst>
            </p:cNvPr>
            <p:cNvSpPr txBox="1"/>
            <p:nvPr/>
          </p:nvSpPr>
          <p:spPr>
            <a:xfrm>
              <a:off x="5709057" y="2084063"/>
              <a:ext cx="461665" cy="55399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>
                  <a:latin typeface="HGS創英ﾌﾟﾚｾﾞﾝｽEB" panose="02020800000000000000" pitchFamily="18" charset="-128"/>
                  <a:ea typeface="HGS創英ﾌﾟﾚｾﾞﾝｽEB" panose="02020800000000000000" pitchFamily="18" charset="-128"/>
                </a:rPr>
                <a:t>銅賞</a:t>
              </a:r>
            </a:p>
          </p:txBody>
        </p:sp>
      </p:grpSp>
      <p:sp>
        <p:nvSpPr>
          <p:cNvPr id="54" name="テキスト ボックス 7">
            <a:extLst>
              <a:ext uri="{FF2B5EF4-FFF2-40B4-BE49-F238E27FC236}">
                <a16:creationId xmlns:a16="http://schemas.microsoft.com/office/drawing/2014/main" id="{6CEA46D3-F5D5-AF3E-BB3F-43C60736DC2C}"/>
              </a:ext>
            </a:extLst>
          </p:cNvPr>
          <p:cNvSpPr txBox="1"/>
          <p:nvPr/>
        </p:nvSpPr>
        <p:spPr>
          <a:xfrm>
            <a:off x="3424175" y="6333050"/>
            <a:ext cx="3669544" cy="1638910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wrap="square" lIns="99060" tIns="49530" rIns="99060" bIns="4953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ja-JP" altLang="en-US" sz="160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句会形式の川柳番組</a:t>
            </a:r>
            <a:r>
              <a:rPr lang="en-US" altLang="ja-JP" sz="160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ja-JP" altLang="en-US" sz="160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みなさんの採点で各賞を決定！</a:t>
            </a:r>
            <a:endParaRPr lang="en-US" altLang="ja-JP" sz="1600">
              <a:solidFill>
                <a:schemeClr val="bg1">
                  <a:lumMod val="95000"/>
                </a:schemeClr>
              </a:solidFill>
              <a:effectLst>
                <a:glow rad="228600">
                  <a:schemeClr val="tx1"/>
                </a:glow>
              </a:effectLst>
              <a:latin typeface="UD デジタル 教科書体 N-B"/>
              <a:ea typeface="UD デジタル 教科書体 N-B"/>
            </a:endParaRPr>
          </a:p>
          <a:p>
            <a:pPr>
              <a:spcBef>
                <a:spcPts val="600"/>
              </a:spcBef>
            </a:pPr>
            <a:r>
              <a:rPr lang="ja-JP" altLang="en-US" sz="160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見川賞、ひかる賞も表彰！</a:t>
            </a:r>
            <a:endParaRPr lang="en-US" altLang="ja-JP" sz="1600">
              <a:solidFill>
                <a:schemeClr val="bg1">
                  <a:lumMod val="95000"/>
                </a:schemeClr>
              </a:solidFill>
              <a:effectLst>
                <a:glow rad="228600">
                  <a:schemeClr val="tx1"/>
                </a:glow>
              </a:effectLst>
              <a:latin typeface="UD デジタル 教科書体 N-B"/>
              <a:ea typeface="UD デジタル 教科書体 N-B"/>
            </a:endParaRPr>
          </a:p>
          <a:p>
            <a:pPr>
              <a:spcBef>
                <a:spcPts val="600"/>
              </a:spcBef>
            </a:pPr>
            <a:r>
              <a:rPr lang="ja-JP" altLang="en-US" sz="160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即興で川柳づくりのコーナーも</a:t>
            </a:r>
            <a:endParaRPr lang="en-US" altLang="ja-JP" sz="1600">
              <a:solidFill>
                <a:schemeClr val="bg1">
                  <a:lumMod val="95000"/>
                </a:schemeClr>
              </a:solidFill>
              <a:effectLst>
                <a:glow rad="228600">
                  <a:schemeClr val="tx1"/>
                </a:glow>
              </a:effectLst>
              <a:latin typeface="UD デジタル 教科書体 N-B"/>
              <a:ea typeface="UD デジタル 教科書体 N-B"/>
            </a:endParaRPr>
          </a:p>
          <a:p>
            <a:pPr>
              <a:spcBef>
                <a:spcPts val="600"/>
              </a:spcBef>
            </a:pPr>
            <a:r>
              <a:rPr lang="ja-JP" altLang="en-US" sz="160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あります！</a:t>
            </a:r>
          </a:p>
        </p:txBody>
      </p:sp>
      <p:pic>
        <p:nvPicPr>
          <p:cNvPr id="11" name="図 10" descr="座る, オレンジ, テーブル, 記号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E31BC82-897C-16B2-B674-54F48BE228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7050">
            <a:off x="5361416" y="110707"/>
            <a:ext cx="1227265" cy="1227265"/>
          </a:xfrm>
          <a:prstGeom prst="rect">
            <a:avLst/>
          </a:prstGeom>
        </p:spPr>
      </p:pic>
      <p:pic>
        <p:nvPicPr>
          <p:cNvPr id="23" name="図 22" descr="ロゴ&#10;&#10;自動的に生成された説明">
            <a:extLst>
              <a:ext uri="{FF2B5EF4-FFF2-40B4-BE49-F238E27FC236}">
                <a16:creationId xmlns:a16="http://schemas.microsoft.com/office/drawing/2014/main" id="{A708662D-31AC-B2F8-1B4B-A775614D90A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829" y="9084866"/>
            <a:ext cx="1687257" cy="105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5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FCCD6CEF-5552-41D6-9912-30D69B2E8D18}">
  <ds:schemaRefs>
    <ds:schemaRef ds:uri="aa497eed-f72d-442f-adf5-cc88fbf9cce6"/>
    <ds:schemaRef ds:uri="ccc50300-c016-41b3-baf7-1f053ea3de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198DC3F-3397-4C41-BAFB-0A13F1B974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F95503-6E06-44A9-8ACD-7029616C0F7E}">
  <ds:schemaRefs>
    <ds:schemaRef ds:uri="aa497eed-f72d-442f-adf5-cc88fbf9cce6"/>
    <ds:schemaRef ds:uri="ccc50300-c016-41b3-baf7-1f053ea3de5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A4 Paper (210x297 mm)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テーマ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 勝也</dc:creator>
  <cp:revision>1</cp:revision>
  <cp:lastPrinted>2025-04-01T01:30:44Z</cp:lastPrinted>
  <dcterms:created xsi:type="dcterms:W3CDTF">2021-12-24T07:23:06Z</dcterms:created>
  <dcterms:modified xsi:type="dcterms:W3CDTF">2025-04-24T04:16:56Z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