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EC1427A6-1DD1-4FBF-A012-52ECD5328220}"/>
    <pc:docChg chg="modSld">
      <pc:chgData name="奥田陽子" userId="5bf8eb3d-eb6b-4939-b4ac-48d545c81564" providerId="ADAL" clId="{EC1427A6-1DD1-4FBF-A012-52ECD5328220}" dt="2024-10-16T11:37:00.095" v="8" actId="20577"/>
      <pc:docMkLst>
        <pc:docMk/>
      </pc:docMkLst>
    </pc:docChg>
  </pc:docChgLst>
  <pc:docChgLst>
    <pc:chgData name="寺田 勝也" userId="8c59538c-4358-4eb0-84dd-2e7cb114f0dc" providerId="ADAL" clId="{B5E0CC1A-F2FC-40D3-A422-0772B0C77C26}"/>
    <pc:docChg chg="modSld">
      <pc:chgData name="寺田 勝也" userId="8c59538c-4358-4eb0-84dd-2e7cb114f0dc" providerId="ADAL" clId="{B5E0CC1A-F2FC-40D3-A422-0772B0C77C26}" dt="2024-10-02T09:18:50.730" v="12" actId="20577"/>
      <pc:docMkLst>
        <pc:docMk/>
      </pc:docMkLst>
      <pc:sldChg chg="modSp mod">
        <pc:chgData name="寺田 勝也" userId="8c59538c-4358-4eb0-84dd-2e7cb114f0dc" providerId="ADAL" clId="{B5E0CC1A-F2FC-40D3-A422-0772B0C77C26}" dt="2024-10-02T09:18:50.730" v="12" actId="20577"/>
        <pc:sldMkLst>
          <pc:docMk/>
          <pc:sldMk cId="2797974748" sldId="339"/>
        </pc:sldMkLst>
      </pc:sldChg>
    </pc:docChg>
  </pc:docChgLst>
  <pc:docChgLst>
    <pc:chgData name="寺田 勝也" userId="8c59538c-4358-4eb0-84dd-2e7cb114f0dc" providerId="ADAL" clId="{56920D72-05CD-4307-99F5-50C32F99338C}"/>
    <pc:docChg chg="modSld">
      <pc:chgData name="寺田 勝也" userId="8c59538c-4358-4eb0-84dd-2e7cb114f0dc" providerId="ADAL" clId="{56920D72-05CD-4307-99F5-50C32F99338C}" dt="2024-12-19T09:44:54.967" v="5" actId="20577"/>
      <pc:docMkLst>
        <pc:docMk/>
      </pc:docMkLst>
    </pc:docChg>
  </pc:docChgLst>
  <pc:docChgLst>
    <pc:chgData name="奥田陽子" userId="5bf8eb3d-eb6b-4939-b4ac-48d545c81564" providerId="ADAL" clId="{4000C2C1-EF9C-4831-9471-4D9D0D2A683A}"/>
    <pc:docChg chg="modSld">
      <pc:chgData name="奥田陽子" userId="5bf8eb3d-eb6b-4939-b4ac-48d545c81564" providerId="ADAL" clId="{4000C2C1-EF9C-4831-9471-4D9D0D2A683A}" dt="2024-01-15T06:30:27.548" v="58" actId="20577"/>
      <pc:docMkLst>
        <pc:docMk/>
      </pc:docMkLst>
      <pc:sldChg chg="modSp mod">
        <pc:chgData name="奥田陽子" userId="5bf8eb3d-eb6b-4939-b4ac-48d545c81564" providerId="ADAL" clId="{4000C2C1-EF9C-4831-9471-4D9D0D2A683A}" dt="2024-01-15T06:30:27.548" v="58" actId="20577"/>
        <pc:sldMkLst>
          <pc:docMk/>
          <pc:sldMk cId="2797974748" sldId="339"/>
        </pc:sldMkLst>
      </pc:sldChg>
    </pc:docChg>
  </pc:docChgLst>
  <pc:docChgLst>
    <pc:chgData name="奥田陽子" userId="5bf8eb3d-eb6b-4939-b4ac-48d545c81564" providerId="ADAL" clId="{D9039AC0-AD13-4F8F-8C45-F40C1EB397A0}"/>
    <pc:docChg chg="modSld">
      <pc:chgData name="奥田陽子" userId="5bf8eb3d-eb6b-4939-b4ac-48d545c81564" providerId="ADAL" clId="{D9039AC0-AD13-4F8F-8C45-F40C1EB397A0}" dt="2023-10-26T04:35:05.365" v="11" actId="20577"/>
      <pc:docMkLst>
        <pc:docMk/>
      </pc:docMkLst>
    </pc:docChg>
  </pc:docChgLst>
  <pc:docChgLst>
    <pc:chgData name="奥田陽子" userId="5bf8eb3d-eb6b-4939-b4ac-48d545c81564" providerId="ADAL" clId="{F0A1A2E2-851E-479D-BF8B-67B6AA5D2D79}"/>
    <pc:docChg chg="modSld">
      <pc:chgData name="奥田陽子" userId="5bf8eb3d-eb6b-4939-b4ac-48d545c81564" providerId="ADAL" clId="{F0A1A2E2-851E-479D-BF8B-67B6AA5D2D79}" dt="2024-08-06T04:42:37.265" v="11" actId="20577"/>
      <pc:docMkLst>
        <pc:docMk/>
      </pc:docMkLst>
      <pc:sldChg chg="modSp mod">
        <pc:chgData name="奥田陽子" userId="5bf8eb3d-eb6b-4939-b4ac-48d545c81564" providerId="ADAL" clId="{F0A1A2E2-851E-479D-BF8B-67B6AA5D2D79}" dt="2024-08-06T04:42:37.265" v="11" actId="20577"/>
        <pc:sldMkLst>
          <pc:docMk/>
          <pc:sldMk cId="2797974748" sldId="339"/>
        </pc:sldMkLst>
      </pc:sldChg>
    </pc:docChg>
  </pc:docChgLst>
  <pc:docChgLst>
    <pc:chgData name="奥田陽子" userId="5bf8eb3d-eb6b-4939-b4ac-48d545c81564" providerId="ADAL" clId="{8770B20B-8B9B-4C72-87A4-58279BA6E9CA}"/>
    <pc:docChg chg="modSld">
      <pc:chgData name="奥田陽子" userId="5bf8eb3d-eb6b-4939-b4ac-48d545c81564" providerId="ADAL" clId="{8770B20B-8B9B-4C72-87A4-58279BA6E9CA}" dt="2024-03-15T01:15:32.904" v="11" actId="20577"/>
      <pc:docMkLst>
        <pc:docMk/>
      </pc:docMkLst>
    </pc:docChg>
  </pc:docChgLst>
  <pc:docChgLst>
    <pc:chgData name="奥田陽子" userId="5bf8eb3d-eb6b-4939-b4ac-48d545c81564" providerId="ADAL" clId="{87FAB26C-4E20-4A17-8229-BB8EEC97230B}"/>
    <pc:docChg chg="modSld">
      <pc:chgData name="奥田陽子" userId="5bf8eb3d-eb6b-4939-b4ac-48d545c81564" providerId="ADAL" clId="{87FAB26C-4E20-4A17-8229-BB8EEC97230B}" dt="2024-08-28T02:45:35.012" v="6" actId="20577"/>
      <pc:docMkLst>
        <pc:docMk/>
      </pc:docMkLst>
      <pc:sldChg chg="modSp mod">
        <pc:chgData name="奥田陽子" userId="5bf8eb3d-eb6b-4939-b4ac-48d545c81564" providerId="ADAL" clId="{87FAB26C-4E20-4A17-8229-BB8EEC97230B}" dt="2024-08-28T02:45:35.012" v="6" actId="20577"/>
        <pc:sldMkLst>
          <pc:docMk/>
          <pc:sldMk cId="2797974748" sldId="339"/>
        </pc:sldMkLst>
      </pc:sldChg>
    </pc:docChg>
  </pc:docChgLst>
  <pc:docChgLst>
    <pc:chgData name="奥田陽子" userId="5bf8eb3d-eb6b-4939-b4ac-48d545c81564" providerId="ADAL" clId="{5D6FFF08-810F-4456-B88C-CC8B27F228A9}"/>
    <pc:docChg chg="modSld">
      <pc:chgData name="奥田陽子" userId="5bf8eb3d-eb6b-4939-b4ac-48d545c81564" providerId="ADAL" clId="{5D6FFF08-810F-4456-B88C-CC8B27F228A9}" dt="2025-03-31T01:47:54.451" v="7" actId="20577"/>
      <pc:docMkLst>
        <pc:docMk/>
      </pc:docMkLst>
    </pc:docChg>
  </pc:docChgLst>
  <pc:docChgLst>
    <pc:chgData name="奥田陽子" userId="5bf8eb3d-eb6b-4939-b4ac-48d545c81564" providerId="ADAL" clId="{38496D51-6CA1-4CEB-99E2-10AAC7707072}"/>
    <pc:docChg chg="modSld">
      <pc:chgData name="奥田陽子" userId="5bf8eb3d-eb6b-4939-b4ac-48d545c81564" providerId="ADAL" clId="{38496D51-6CA1-4CEB-99E2-10AAC7707072}" dt="2024-11-01T00:51:47.985" v="13" actId="20577"/>
      <pc:docMkLst>
        <pc:docMk/>
      </pc:docMkLst>
      <pc:sldChg chg="modSp mod">
        <pc:chgData name="奥田陽子" userId="5bf8eb3d-eb6b-4939-b4ac-48d545c81564" providerId="ADAL" clId="{38496D51-6CA1-4CEB-99E2-10AAC7707072}" dt="2024-11-01T00:51:47.985" v="13" actId="20577"/>
        <pc:sldMkLst>
          <pc:docMk/>
          <pc:sldMk cId="2797974748" sldId="339"/>
        </pc:sldMkLst>
      </pc:sldChg>
    </pc:docChg>
  </pc:docChgLst>
  <pc:docChgLst>
    <pc:chgData name="寺田 勝也" userId="8c59538c-4358-4eb0-84dd-2e7cb114f0dc" providerId="ADAL" clId="{2E2B2BC6-36B6-404C-83F4-D12665DF726D}"/>
    <pc:docChg chg="modSld">
      <pc:chgData name="寺田 勝也" userId="8c59538c-4358-4eb0-84dd-2e7cb114f0dc" providerId="ADAL" clId="{2E2B2BC6-36B6-404C-83F4-D12665DF726D}" dt="2025-03-04T09:35:30.816" v="19" actId="20577"/>
      <pc:docMkLst>
        <pc:docMk/>
      </pc:docMkLst>
      <pc:sldChg chg="modSp mod">
        <pc:chgData name="寺田 勝也" userId="8c59538c-4358-4eb0-84dd-2e7cb114f0dc" providerId="ADAL" clId="{2E2B2BC6-36B6-404C-83F4-D12665DF726D}" dt="2025-03-04T09:35:30.816" v="19" actId="20577"/>
        <pc:sldMkLst>
          <pc:docMk/>
          <pc:sldMk cId="2797974748" sldId="339"/>
        </pc:sldMkLst>
        <pc:spChg chg="mod">
          <ac:chgData name="寺田 勝也" userId="8c59538c-4358-4eb0-84dd-2e7cb114f0dc" providerId="ADAL" clId="{2E2B2BC6-36B6-404C-83F4-D12665DF726D}" dt="2025-03-04T09:35:30.816" v="19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寺田 勝也" userId="8c59538c-4358-4eb0-84dd-2e7cb114f0dc" providerId="ADAL" clId="{18113EBD-0ECA-488B-8900-999C2133450F}"/>
    <pc:docChg chg="modSld">
      <pc:chgData name="寺田 勝也" userId="8c59538c-4358-4eb0-84dd-2e7cb114f0dc" providerId="ADAL" clId="{18113EBD-0ECA-488B-8900-999C2133450F}" dt="2024-11-22T02:23:43.582" v="2" actId="20577"/>
      <pc:docMkLst>
        <pc:docMk/>
      </pc:docMkLst>
      <pc:sldChg chg="modSp mod">
        <pc:chgData name="寺田 勝也" userId="8c59538c-4358-4eb0-84dd-2e7cb114f0dc" providerId="ADAL" clId="{18113EBD-0ECA-488B-8900-999C2133450F}" dt="2024-11-22T02:23:43.582" v="2" actId="20577"/>
        <pc:sldMkLst>
          <pc:docMk/>
          <pc:sldMk cId="2797974748" sldId="339"/>
        </pc:sldMkLst>
      </pc:sldChg>
    </pc:docChg>
  </pc:docChgLst>
  <pc:docChgLst>
    <pc:chgData name="奥田陽子" userId="5bf8eb3d-eb6b-4939-b4ac-48d545c81564" providerId="ADAL" clId="{610D3AE7-3B41-451B-9046-3D9322233907}"/>
    <pc:docChg chg="modSld">
      <pc:chgData name="奥田陽子" userId="5bf8eb3d-eb6b-4939-b4ac-48d545c81564" providerId="ADAL" clId="{610D3AE7-3B41-451B-9046-3D9322233907}" dt="2023-11-28T04:52:53.697" v="4"/>
      <pc:docMkLst>
        <pc:docMk/>
      </pc:docMkLst>
      <pc:sldChg chg="modSp mod">
        <pc:chgData name="奥田陽子" userId="5bf8eb3d-eb6b-4939-b4ac-48d545c81564" providerId="ADAL" clId="{610D3AE7-3B41-451B-9046-3D9322233907}" dt="2023-11-28T04:52:53.697" v="4"/>
        <pc:sldMkLst>
          <pc:docMk/>
          <pc:sldMk cId="2797974748" sldId="339"/>
        </pc:sldMkLst>
      </pc:sldChg>
    </pc:docChg>
  </pc:docChgLst>
  <pc:docChgLst>
    <pc:chgData name="寺田 勝也" userId="8c59538c-4358-4eb0-84dd-2e7cb114f0dc" providerId="ADAL" clId="{9B46FE3E-85D2-46C3-9E48-CF1F3A615EDD}"/>
    <pc:docChg chg="modSld">
      <pc:chgData name="寺田 勝也" userId="8c59538c-4358-4eb0-84dd-2e7cb114f0dc" providerId="ADAL" clId="{9B46FE3E-85D2-46C3-9E48-CF1F3A615EDD}" dt="2025-01-31T04:26:10.806" v="5" actId="20577"/>
      <pc:docMkLst>
        <pc:docMk/>
      </pc:docMkLst>
      <pc:sldChg chg="modSp mod">
        <pc:chgData name="寺田 勝也" userId="8c59538c-4358-4eb0-84dd-2e7cb114f0dc" providerId="ADAL" clId="{9B46FE3E-85D2-46C3-9E48-CF1F3A615EDD}" dt="2025-01-31T04:26:10.806" v="5" actId="20577"/>
        <pc:sldMkLst>
          <pc:docMk/>
          <pc:sldMk cId="2797974748" sldId="339"/>
        </pc:sldMkLst>
        <pc:spChg chg="mod">
          <ac:chgData name="寺田 勝也" userId="8c59538c-4358-4eb0-84dd-2e7cb114f0dc" providerId="ADAL" clId="{9B46FE3E-85D2-46C3-9E48-CF1F3A615EDD}" dt="2025-01-31T04:26:10.806" v="5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9CD519F4-F76B-4022-893A-21C3D00DFE68}"/>
    <pc:docChg chg="modSld">
      <pc:chgData name="奥田陽子" userId="5bf8eb3d-eb6b-4939-b4ac-48d545c81564" providerId="ADAL" clId="{9CD519F4-F76B-4022-893A-21C3D00DFE68}" dt="2024-07-23T06:40:04.597" v="9" actId="20577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13</a:t>
                  </a:r>
                  <a:r>
                    <a:rPr kumimoji="1" lang="ja-JP" altLang="en-US" sz="3683" b="1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21E616-F72B-4084-9DE8-541D52FCFBD0}">
  <ds:schemaRefs>
    <ds:schemaRef ds:uri="aa497eed-f72d-442f-adf5-cc88fbf9cce6"/>
    <ds:schemaRef ds:uri="ccc50300-c016-41b3-baf7-1f053ea3de53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1C13E5C-97D7-450A-A890-80833C0784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ACCF72-9A51-46BF-93AB-508B9E6683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1098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97</cp:revision>
  <dcterms:created xsi:type="dcterms:W3CDTF">2022-02-20T16:12:08Z</dcterms:created>
  <dcterms:modified xsi:type="dcterms:W3CDTF">2025-03-31T01:47:59Z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