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704115F-E940-4351-8F30-74DA3FCB8E22}"/>
    <pc:docChg chg="modSld">
      <pc:chgData name="奥田陽子" userId="5bf8eb3d-eb6b-4939-b4ac-48d545c81564" providerId="ADAL" clId="{0704115F-E940-4351-8F30-74DA3FCB8E22}" dt="2025-03-31T02:03:47.039" v="21" actId="20577"/>
      <pc:docMkLst>
        <pc:docMk/>
      </pc:docMkLst>
      <pc:sldChg chg="modSp mod">
        <pc:chgData name="奥田陽子" userId="5bf8eb3d-eb6b-4939-b4ac-48d545c81564" providerId="ADAL" clId="{0704115F-E940-4351-8F30-74DA3FCB8E22}" dt="2025-03-31T02:03:47.039" v="21" actId="20577"/>
        <pc:sldMkLst>
          <pc:docMk/>
          <pc:sldMk cId="2481260732" sldId="340"/>
        </pc:sldMkLst>
        <pc:spChg chg="mod">
          <ac:chgData name="奥田陽子" userId="5bf8eb3d-eb6b-4939-b4ac-48d545c81564" providerId="ADAL" clId="{0704115F-E940-4351-8F30-74DA3FCB8E22}" dt="2025-03-31T02:03:47.039" v="2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B3EF7DD9-EF2F-4BA0-B76F-D040585D9B31}"/>
    <pc:docChg chg="modSld">
      <pc:chgData name="寺田 勝也" userId="8c59538c-4358-4eb0-84dd-2e7cb114f0dc" providerId="ADAL" clId="{B3EF7DD9-EF2F-4BA0-B76F-D040585D9B31}" dt="2025-01-31T05:21:46.954" v="12" actId="20577"/>
      <pc:docMkLst>
        <pc:docMk/>
      </pc:docMkLst>
      <pc:sldChg chg="modSp mod">
        <pc:chgData name="寺田 勝也" userId="8c59538c-4358-4eb0-84dd-2e7cb114f0dc" providerId="ADAL" clId="{B3EF7DD9-EF2F-4BA0-B76F-D040585D9B31}" dt="2025-01-31T05:21:46.954" v="12" actId="20577"/>
        <pc:sldMkLst>
          <pc:docMk/>
          <pc:sldMk cId="2481260732" sldId="340"/>
        </pc:sldMkLst>
        <pc:spChg chg="mod">
          <ac:chgData name="寺田 勝也" userId="8c59538c-4358-4eb0-84dd-2e7cb114f0dc" providerId="ADAL" clId="{B3EF7DD9-EF2F-4BA0-B76F-D040585D9B31}" dt="2025-01-31T05:21:46.954" v="12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525E49D4-94BE-4562-8132-9B0EB4EB12E2}"/>
    <pc:docChg chg="modSld">
      <pc:chgData name="奥田陽子" userId="5bf8eb3d-eb6b-4939-b4ac-48d545c81564" providerId="ADAL" clId="{525E49D4-94BE-4562-8132-9B0EB4EB12E2}" dt="2024-11-12T10:43:39.935" v="19" actId="20577"/>
      <pc:docMkLst>
        <pc:docMk/>
      </pc:docMkLst>
    </pc:docChg>
  </pc:docChgLst>
  <pc:docChgLst>
    <pc:chgData name="寺田 勝也" userId="8c59538c-4358-4eb0-84dd-2e7cb114f0dc" providerId="ADAL" clId="{4C513989-EC2D-4F39-8778-464E1D566B10}"/>
    <pc:docChg chg="modSld">
      <pc:chgData name="寺田 勝也" userId="8c59538c-4358-4eb0-84dd-2e7cb114f0dc" providerId="ADAL" clId="{4C513989-EC2D-4F39-8778-464E1D566B10}" dt="2024-11-22T02:27:41.985" v="2" actId="20577"/>
      <pc:docMkLst>
        <pc:docMk/>
      </pc:docMkLst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C698F8F2-F4D8-4EBF-865F-C4BF367148FF}"/>
    <pc:docChg chg="modSld">
      <pc:chgData name="寺田 勝也" userId="8c59538c-4358-4eb0-84dd-2e7cb114f0dc" providerId="ADAL" clId="{C698F8F2-F4D8-4EBF-865F-C4BF367148FF}" dt="2024-12-19T09:48:48.381" v="12" actId="20577"/>
      <pc:docMkLst>
        <pc:docMk/>
      </pc:docMkLst>
      <pc:sldChg chg="modSp mod">
        <pc:chgData name="寺田 勝也" userId="8c59538c-4358-4eb0-84dd-2e7cb114f0dc" providerId="ADAL" clId="{C698F8F2-F4D8-4EBF-865F-C4BF367148FF}" dt="2024-12-19T09:48:48.381" v="12" actId="20577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458750E9-5DC2-4CD6-8BC2-59F31028A037}"/>
    <pc:docChg chg="modSld">
      <pc:chgData name="寺田 勝也" userId="8c59538c-4358-4eb0-84dd-2e7cb114f0dc" providerId="ADAL" clId="{458750E9-5DC2-4CD6-8BC2-59F31028A037}" dt="2025-03-04T09:41:08.749" v="11" actId="20577"/>
      <pc:docMkLst>
        <pc:docMk/>
      </pc:docMkLst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</pc:sldChg>
    </pc:docChg>
  </pc:docChgLst>
  <pc:docChgLst>
    <pc:chgData name="奥田陽子" userId="5bf8eb3d-eb6b-4939-b4ac-48d545c81564" providerId="ADAL" clId="{2F056D65-310E-4A78-B613-78C2EECC9CA5}"/>
    <pc:docChg chg="modSld">
      <pc:chgData name="奥田陽子" userId="5bf8eb3d-eb6b-4939-b4ac-48d545c81564" providerId="ADAL" clId="{2F056D65-310E-4A78-B613-78C2EECC9CA5}" dt="2024-11-01T00:37:19.578" v="3" actId="20577"/>
      <pc:docMkLst>
        <pc:docMk/>
      </pc:docMkLst>
      <pc:sldChg chg="modSp mod">
        <pc:chgData name="奥田陽子" userId="5bf8eb3d-eb6b-4939-b4ac-48d545c81564" providerId="ADAL" clId="{2F056D65-310E-4A78-B613-78C2EECC9CA5}" dt="2024-11-01T00:37:19.578" v="3" actId="20577"/>
        <pc:sldMkLst>
          <pc:docMk/>
          <pc:sldMk cId="2481260732" sldId="340"/>
        </pc:sldMkLst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</pc:docChg>
  </pc:docChgLst>
  <pc:docChgLst>
    <pc:chgData name="奥田陽子" userId="5bf8eb3d-eb6b-4939-b4ac-48d545c81564" providerId="ADAL" clId="{BC9718D1-E44E-4684-9D19-9F7A4B50EC6D}"/>
    <pc:docChg chg="modSld">
      <pc:chgData name="奥田陽子" userId="5bf8eb3d-eb6b-4939-b4ac-48d545c81564" providerId="ADAL" clId="{BC9718D1-E44E-4684-9D19-9F7A4B50EC6D}" dt="2024-10-16T11:29:23.994" v="4" actId="20577"/>
      <pc:docMkLst>
        <pc:docMk/>
      </pc:docMkLst>
      <pc:sldChg chg="modSp mod">
        <pc:chgData name="奥田陽子" userId="5bf8eb3d-eb6b-4939-b4ac-48d545c81564" providerId="ADAL" clId="{BC9718D1-E44E-4684-9D19-9F7A4B50EC6D}" dt="2024-10-16T11:29:23.994" v="4" actId="20577"/>
        <pc:sldMkLst>
          <pc:docMk/>
          <pc:sldMk cId="2481260732" sldId="34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71</cp:revision>
  <cp:lastPrinted>2023-04-22T05:57:36Z</cp:lastPrinted>
  <dcterms:created xsi:type="dcterms:W3CDTF">2022-02-20T16:12:08Z</dcterms:created>
  <dcterms:modified xsi:type="dcterms:W3CDTF">2025-03-31T02:03:48Z</dcterms:modified>
</cp:coreProperties>
</file>