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163C82A3-F715-4C2E-96AB-A915A944CC4A}"/>
    <pc:docChg chg="modSld">
      <pc:chgData name="寺田 勝也" userId="8c59538c-4358-4eb0-84dd-2e7cb114f0dc" providerId="ADAL" clId="{163C82A3-F715-4C2E-96AB-A915A944CC4A}" dt="2024-11-22T02:33:50.305" v="2" actId="20577"/>
      <pc:docMkLst>
        <pc:docMk/>
      </pc:docMkLst>
      <pc:sldChg chg="modSp mod">
        <pc:chgData name="寺田 勝也" userId="8c59538c-4358-4eb0-84dd-2e7cb114f0dc" providerId="ADAL" clId="{163C82A3-F715-4C2E-96AB-A915A944CC4A}" dt="2024-11-22T02:33:50.305" v="2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BD8FC743-597E-4355-A3F8-E6865397931C}"/>
    <pc:docChg chg="modSld">
      <pc:chgData name="奥田陽子" userId="5bf8eb3d-eb6b-4939-b4ac-48d545c81564" providerId="ADAL" clId="{BD8FC743-597E-4355-A3F8-E6865397931C}" dt="2024-08-28T02:50:45.100" v="7" actId="20577"/>
      <pc:docMkLst>
        <pc:docMk/>
      </pc:docMkLst>
      <pc:sldChg chg="modSp mod">
        <pc:chgData name="奥田陽子" userId="5bf8eb3d-eb6b-4939-b4ac-48d545c81564" providerId="ADAL" clId="{BD8FC743-597E-4355-A3F8-E6865397931C}" dt="2024-08-28T02:50:45.100" v="7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AE8F503C-38FD-4026-A706-7913025FAF8F}"/>
    <pc:docChg chg="modSld">
      <pc:chgData name="奥田陽子" userId="5bf8eb3d-eb6b-4939-b4ac-48d545c81564" providerId="ADAL" clId="{AE8F503C-38FD-4026-A706-7913025FAF8F}" dt="2024-08-06T05:28:55.043" v="9" actId="20577"/>
      <pc:docMkLst>
        <pc:docMk/>
      </pc:docMkLst>
      <pc:sldChg chg="modSp mod">
        <pc:chgData name="奥田陽子" userId="5bf8eb3d-eb6b-4939-b4ac-48d545c81564" providerId="ADAL" clId="{AE8F503C-38FD-4026-A706-7913025FAF8F}" dt="2024-08-06T05:28:55.043" v="9" actId="20577"/>
        <pc:sldMkLst>
          <pc:docMk/>
          <pc:sldMk cId="1845331208" sldId="260"/>
        </pc:sldMkLst>
      </pc:sldChg>
    </pc:docChg>
  </pc:docChgLst>
  <pc:docChgLst>
    <pc:chgData name="寺田 勝也" userId="8c59538c-4358-4eb0-84dd-2e7cb114f0dc" providerId="ADAL" clId="{E36A7561-68CF-4BFA-80C6-F48440ACB67A}"/>
    <pc:docChg chg="modSld">
      <pc:chgData name="寺田 勝也" userId="8c59538c-4358-4eb0-84dd-2e7cb114f0dc" providerId="ADAL" clId="{E36A7561-68CF-4BFA-80C6-F48440ACB67A}" dt="2025-01-31T05:29:02.268" v="12" actId="20577"/>
      <pc:docMkLst>
        <pc:docMk/>
      </pc:docMkLst>
    </pc:docChg>
  </pc:docChgLst>
  <pc:docChgLst>
    <pc:chgData name="寺田 勝也" userId="8c59538c-4358-4eb0-84dd-2e7cb114f0dc" providerId="ADAL" clId="{7C41F6B9-ACCF-4EB8-9F72-B091E175ED17}"/>
    <pc:docChg chg="modSld">
      <pc:chgData name="寺田 勝也" userId="8c59538c-4358-4eb0-84dd-2e7cb114f0dc" providerId="ADAL" clId="{7C41F6B9-ACCF-4EB8-9F72-B091E175ED17}" dt="2024-10-02T09:31:02.069" v="15" actId="20577"/>
      <pc:docMkLst>
        <pc:docMk/>
      </pc:docMkLst>
    </pc:docChg>
  </pc:docChgLst>
  <pc:docChgLst>
    <pc:chgData name="奥田陽子" userId="5bf8eb3d-eb6b-4939-b4ac-48d545c81564" providerId="ADAL" clId="{1E392655-E1AE-49C8-BDBE-F2938EEA5F04}"/>
    <pc:docChg chg="modSld">
      <pc:chgData name="奥田陽子" userId="5bf8eb3d-eb6b-4939-b4ac-48d545c81564" providerId="ADAL" clId="{1E392655-E1AE-49C8-BDBE-F2938EEA5F04}" dt="2023-10-26T06:47:24.138" v="12"/>
      <pc:docMkLst>
        <pc:docMk/>
      </pc:docMkLst>
      <pc:sldChg chg="modSp mod">
        <pc:chgData name="奥田陽子" userId="5bf8eb3d-eb6b-4939-b4ac-48d545c81564" providerId="ADAL" clId="{1E392655-E1AE-49C8-BDBE-F2938EEA5F04}" dt="2023-10-26T06:47:24.138" v="12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832A8CDC-7D2D-4F9A-92BC-28FB2B079A02}"/>
    <pc:docChg chg="modSld">
      <pc:chgData name="奥田陽子" userId="5bf8eb3d-eb6b-4939-b4ac-48d545c81564" providerId="ADAL" clId="{832A8CDC-7D2D-4F9A-92BC-28FB2B079A02}" dt="2024-07-24T03:19:20.206" v="8" actId="20577"/>
      <pc:docMkLst>
        <pc:docMk/>
      </pc:docMkLst>
      <pc:sldChg chg="modSp mod">
        <pc:chgData name="奥田陽子" userId="5bf8eb3d-eb6b-4939-b4ac-48d545c81564" providerId="ADAL" clId="{832A8CDC-7D2D-4F9A-92BC-28FB2B079A02}" dt="2024-07-24T03:19:20.206" v="8" actId="20577"/>
        <pc:sldMkLst>
          <pc:docMk/>
          <pc:sldMk cId="1845331208" sldId="260"/>
        </pc:sldMkLst>
      </pc:sldChg>
    </pc:docChg>
  </pc:docChgLst>
  <pc:docChgLst>
    <pc:chgData name="寺田 勝也" userId="8c59538c-4358-4eb0-84dd-2e7cb114f0dc" providerId="ADAL" clId="{A8EB1330-526C-4E90-BB70-193F2236B3BE}"/>
    <pc:docChg chg="custSel modSld">
      <pc:chgData name="寺田 勝也" userId="8c59538c-4358-4eb0-84dd-2e7cb114f0dc" providerId="ADAL" clId="{A8EB1330-526C-4E90-BB70-193F2236B3BE}" dt="2023-08-16T00:56:27.567" v="0" actId="478"/>
      <pc:docMkLst>
        <pc:docMk/>
      </pc:docMkLst>
    </pc:docChg>
  </pc:docChgLst>
  <pc:docChgLst>
    <pc:chgData name="奥田陽子" userId="5bf8eb3d-eb6b-4939-b4ac-48d545c81564" providerId="ADAL" clId="{9769DD83-392E-4CE4-9A9D-B190E8BD92FA}"/>
    <pc:docChg chg="modSld">
      <pc:chgData name="奥田陽子" userId="5bf8eb3d-eb6b-4939-b4ac-48d545c81564" providerId="ADAL" clId="{9769DD83-392E-4CE4-9A9D-B190E8BD92FA}" dt="2025-03-31T02:11:16.092" v="20" actId="20577"/>
      <pc:docMkLst>
        <pc:docMk/>
      </pc:docMkLst>
      <pc:sldChg chg="modSp mod">
        <pc:chgData name="奥田陽子" userId="5bf8eb3d-eb6b-4939-b4ac-48d545c81564" providerId="ADAL" clId="{9769DD83-392E-4CE4-9A9D-B190E8BD92FA}" dt="2025-03-31T02:11:16.092" v="20" actId="20577"/>
        <pc:sldMkLst>
          <pc:docMk/>
          <pc:sldMk cId="1845331208" sldId="260"/>
        </pc:sldMkLst>
        <pc:spChg chg="mod">
          <ac:chgData name="奥田陽子" userId="5bf8eb3d-eb6b-4939-b4ac-48d545c81564" providerId="ADAL" clId="{9769DD83-392E-4CE4-9A9D-B190E8BD92FA}" dt="2025-03-31T02:11:16.092" v="2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4486A757-0F06-4478-A58B-3F2CFAAC4A28}"/>
    <pc:docChg chg="modSld">
      <pc:chgData name="奥田陽子" userId="5bf8eb3d-eb6b-4939-b4ac-48d545c81564" providerId="ADAL" clId="{4486A757-0F06-4478-A58B-3F2CFAAC4A28}" dt="2023-11-28T04:44:45.148" v="4"/>
      <pc:docMkLst>
        <pc:docMk/>
      </pc:docMkLst>
    </pc:docChg>
  </pc:docChgLst>
  <pc:docChgLst>
    <pc:chgData name="寺田 勝也" userId="8c59538c-4358-4eb0-84dd-2e7cb114f0dc" providerId="ADAL" clId="{FDFCB7E2-8619-4BB2-9B6E-B1881CDAFE5D}"/>
    <pc:docChg chg="modSld">
      <pc:chgData name="寺田 勝也" userId="8c59538c-4358-4eb0-84dd-2e7cb114f0dc" providerId="ADAL" clId="{FDFCB7E2-8619-4BB2-9B6E-B1881CDAFE5D}" dt="2024-12-19T09:57:05.907" v="11" actId="20577"/>
      <pc:docMkLst>
        <pc:docMk/>
      </pc:docMkLst>
    </pc:docChg>
  </pc:docChgLst>
  <pc:docChgLst>
    <pc:chgData name="寺田 勝也" userId="8c59538c-4358-4eb0-84dd-2e7cb114f0dc" providerId="ADAL" clId="{92CD7D41-C054-4A05-A681-4B7F3E884F35}"/>
    <pc:docChg chg="modSld">
      <pc:chgData name="寺田 勝也" userId="8c59538c-4358-4eb0-84dd-2e7cb114f0dc" providerId="ADAL" clId="{92CD7D41-C054-4A05-A681-4B7F3E884F35}" dt="2025-03-04T09:48:22.402" v="7" actId="20577"/>
      <pc:docMkLst>
        <pc:docMk/>
      </pc:docMkLst>
      <pc:sldChg chg="modSp mod">
        <pc:chgData name="寺田 勝也" userId="8c59538c-4358-4eb0-84dd-2e7cb114f0dc" providerId="ADAL" clId="{92CD7D41-C054-4A05-A681-4B7F3E884F35}" dt="2025-03-04T09:48:22.402" v="7" actId="20577"/>
        <pc:sldMkLst>
          <pc:docMk/>
          <pc:sldMk cId="1845331208" sldId="260"/>
        </pc:sldMkLst>
        <pc:spChg chg="mod">
          <ac:chgData name="寺田 勝也" userId="8c59538c-4358-4eb0-84dd-2e7cb114f0dc" providerId="ADAL" clId="{92CD7D41-C054-4A05-A681-4B7F3E884F35}" dt="2025-03-04T09:48:22.402" v="7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A0BE517E-BDBB-439F-B230-7795F842CC9C}"/>
    <pc:docChg chg="modSld">
      <pc:chgData name="寺田 勝也" userId="8c59538c-4358-4eb0-84dd-2e7cb114f0dc" providerId="ADAL" clId="{A0BE517E-BDBB-439F-B230-7795F842CC9C}" dt="2024-10-17T01:09:44.313" v="3" actId="20577"/>
      <pc:docMkLst>
        <pc:docMk/>
      </pc:docMkLst>
      <pc:sldChg chg="modSp mod">
        <pc:chgData name="寺田 勝也" userId="8c59538c-4358-4eb0-84dd-2e7cb114f0dc" providerId="ADAL" clId="{A0BE517E-BDBB-439F-B230-7795F842CC9C}" dt="2024-10-17T01:09:44.313" v="3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AD0A53B4-0622-4A30-B08E-2002A6282381}"/>
    <pc:docChg chg="custSel modSld">
      <pc:chgData name="奥田陽子" userId="5bf8eb3d-eb6b-4939-b4ac-48d545c81564" providerId="ADAL" clId="{AD0A53B4-0622-4A30-B08E-2002A6282381}" dt="2024-08-21T00:54:35.428" v="0" actId="478"/>
      <pc:docMkLst>
        <pc:docMk/>
      </pc:docMkLst>
    </pc:docChg>
  </pc:docChgLst>
  <pc:docChgLst>
    <pc:chgData name="奥田陽子" userId="5bf8eb3d-eb6b-4939-b4ac-48d545c81564" providerId="ADAL" clId="{4DD40B53-0444-4B1E-9BD3-386E8D9E12A2}"/>
    <pc:docChg chg="modSld">
      <pc:chgData name="奥田陽子" userId="5bf8eb3d-eb6b-4939-b4ac-48d545c81564" providerId="ADAL" clId="{4DD40B53-0444-4B1E-9BD3-386E8D9E12A2}" dt="2024-11-01T00:51:06.309" v="9" actId="20577"/>
      <pc:docMkLst>
        <pc:docMk/>
      </pc:docMkLst>
      <pc:sldChg chg="modSp mod">
        <pc:chgData name="奥田陽子" userId="5bf8eb3d-eb6b-4939-b4ac-48d545c81564" providerId="ADAL" clId="{4DD40B53-0444-4B1E-9BD3-386E8D9E12A2}" dt="2024-11-01T00:51:06.309" v="9" actId="20577"/>
        <pc:sldMkLst>
          <pc:docMk/>
          <pc:sldMk cId="184533120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F22910A9-0AB0-4B3C-874B-8DA68B937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96994C-FE13-4E11-956A-C2DDADE70872}">
  <ds:schemaRefs>
    <ds:schemaRef ds:uri="http://purl.org/dc/terms/"/>
    <ds:schemaRef ds:uri="http://schemas.microsoft.com/office/2006/documentManagement/types"/>
    <ds:schemaRef ds:uri="http://purl.org/dc/dcmitype/"/>
    <ds:schemaRef ds:uri="ccc50300-c016-41b3-baf7-1f053ea3de5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81</cp:revision>
  <dcterms:created xsi:type="dcterms:W3CDTF">2022-02-20T16:12:08Z</dcterms:created>
  <dcterms:modified xsi:type="dcterms:W3CDTF">2025-03-31T02:11:16Z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