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1490FDEE-F1D4-4C46-87B8-C7ACF812EBFC}"/>
    <pc:docChg chg="modSld">
      <pc:chgData name="寺田 勝也" userId="8c59538c-4358-4eb0-84dd-2e7cb114f0dc" providerId="ADAL" clId="{1490FDEE-F1D4-4C46-87B8-C7ACF812EBFC}" dt="2024-10-02T09:30:28.216" v="14" actId="20577"/>
      <pc:docMkLst>
        <pc:docMk/>
      </pc:docMkLst>
      <pc:sldChg chg="modSp mod">
        <pc:chgData name="寺田 勝也" userId="8c59538c-4358-4eb0-84dd-2e7cb114f0dc" providerId="ADAL" clId="{1490FDEE-F1D4-4C46-87B8-C7ACF812EBFC}" dt="2024-10-02T09:30:28.216" v="14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1E392655-E1AE-49C8-BDBE-F2938EEA5F04}"/>
    <pc:docChg chg="modSld">
      <pc:chgData name="奥田陽子" userId="5bf8eb3d-eb6b-4939-b4ac-48d545c81564" providerId="ADAL" clId="{1E392655-E1AE-49C8-BDBE-F2938EEA5F04}" dt="2023-10-26T06:47:24.138" v="12"/>
      <pc:docMkLst>
        <pc:docMk/>
      </pc:docMkLst>
    </pc:docChg>
  </pc:docChgLst>
  <pc:docChgLst>
    <pc:chgData name="奥田陽子" userId="5bf8eb3d-eb6b-4939-b4ac-48d545c81564" providerId="ADAL" clId="{4486A757-0F06-4478-A58B-3F2CFAAC4A28}"/>
    <pc:docChg chg="modSld">
      <pc:chgData name="奥田陽子" userId="5bf8eb3d-eb6b-4939-b4ac-48d545c81564" providerId="ADAL" clId="{4486A757-0F06-4478-A58B-3F2CFAAC4A28}" dt="2023-11-28T04:44:45.148" v="4"/>
      <pc:docMkLst>
        <pc:docMk/>
      </pc:docMkLst>
    </pc:docChg>
  </pc:docChgLst>
  <pc:docChgLst>
    <pc:chgData name="寺田 勝也" userId="8c59538c-4358-4eb0-84dd-2e7cb114f0dc" providerId="ADAL" clId="{8D840A6D-6CF3-4A17-BE14-D3255263D89A}"/>
    <pc:docChg chg="modSld">
      <pc:chgData name="寺田 勝也" userId="8c59538c-4358-4eb0-84dd-2e7cb114f0dc" providerId="ADAL" clId="{8D840A6D-6CF3-4A17-BE14-D3255263D89A}" dt="2025-01-31T05:28:24.458" v="20" actId="20577"/>
      <pc:docMkLst>
        <pc:docMk/>
      </pc:docMkLst>
    </pc:docChg>
  </pc:docChgLst>
  <pc:docChgLst>
    <pc:chgData name="寺田 勝也" userId="8c59538c-4358-4eb0-84dd-2e7cb114f0dc" providerId="ADAL" clId="{A8EB1330-526C-4E90-BB70-193F2236B3BE}"/>
    <pc:docChg chg="custSel modSld">
      <pc:chgData name="寺田 勝也" userId="8c59538c-4358-4eb0-84dd-2e7cb114f0dc" providerId="ADAL" clId="{A8EB1330-526C-4E90-BB70-193F2236B3BE}" dt="2023-08-16T00:56:27.567" v="0" actId="478"/>
      <pc:docMkLst>
        <pc:docMk/>
      </pc:docMkLst>
    </pc:docChg>
  </pc:docChgLst>
  <pc:docChgLst>
    <pc:chgData name="寺田 勝也" userId="8c59538c-4358-4eb0-84dd-2e7cb114f0dc" providerId="ADAL" clId="{FFE9A6FE-8613-4DB7-B235-0BD5856706B4}"/>
    <pc:docChg chg="modSld">
      <pc:chgData name="寺田 勝也" userId="8c59538c-4358-4eb0-84dd-2e7cb114f0dc" providerId="ADAL" clId="{FFE9A6FE-8613-4DB7-B235-0BD5856706B4}" dt="2024-12-19T09:56:39.787" v="12" actId="20577"/>
      <pc:docMkLst>
        <pc:docMk/>
      </pc:docMkLst>
      <pc:sldChg chg="modSp mod">
        <pc:chgData name="寺田 勝也" userId="8c59538c-4358-4eb0-84dd-2e7cb114f0dc" providerId="ADAL" clId="{FFE9A6FE-8613-4DB7-B235-0BD5856706B4}" dt="2024-12-19T09:56:39.787" v="12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832A8CDC-7D2D-4F9A-92BC-28FB2B079A02}"/>
    <pc:docChg chg="modSld">
      <pc:chgData name="奥田陽子" userId="5bf8eb3d-eb6b-4939-b4ac-48d545c81564" providerId="ADAL" clId="{832A8CDC-7D2D-4F9A-92BC-28FB2B079A02}" dt="2024-07-24T03:19:20.206" v="8" actId="20577"/>
      <pc:docMkLst>
        <pc:docMk/>
      </pc:docMkLst>
      <pc:sldChg chg="modSp mod">
        <pc:chgData name="奥田陽子" userId="5bf8eb3d-eb6b-4939-b4ac-48d545c81564" providerId="ADAL" clId="{832A8CDC-7D2D-4F9A-92BC-28FB2B079A02}" dt="2024-07-24T03:19:20.206" v="8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AD0A53B4-0622-4A30-B08E-2002A6282381}"/>
    <pc:docChg chg="custSel modSld">
      <pc:chgData name="奥田陽子" userId="5bf8eb3d-eb6b-4939-b4ac-48d545c81564" providerId="ADAL" clId="{AD0A53B4-0622-4A30-B08E-2002A6282381}" dt="2024-08-21T00:54:35.428" v="0" actId="478"/>
      <pc:docMkLst>
        <pc:docMk/>
      </pc:docMkLst>
    </pc:docChg>
  </pc:docChgLst>
  <pc:docChgLst>
    <pc:chgData name="奥田陽子" userId="5bf8eb3d-eb6b-4939-b4ac-48d545c81564" providerId="ADAL" clId="{EDCA1026-0072-4EE1-AAD7-196FEE477B64}"/>
    <pc:docChg chg="modSld">
      <pc:chgData name="奥田陽子" userId="5bf8eb3d-eb6b-4939-b4ac-48d545c81564" providerId="ADAL" clId="{EDCA1026-0072-4EE1-AAD7-196FEE477B64}" dt="2025-03-31T02:10:25.542" v="13" actId="20577"/>
      <pc:docMkLst>
        <pc:docMk/>
      </pc:docMkLst>
      <pc:sldChg chg="modSp mod">
        <pc:chgData name="奥田陽子" userId="5bf8eb3d-eb6b-4939-b4ac-48d545c81564" providerId="ADAL" clId="{EDCA1026-0072-4EE1-AAD7-196FEE477B64}" dt="2025-03-31T02:10:25.542" v="13" actId="20577"/>
        <pc:sldMkLst>
          <pc:docMk/>
          <pc:sldMk cId="1845331208" sldId="260"/>
        </pc:sldMkLst>
        <pc:spChg chg="mod">
          <ac:chgData name="奥田陽子" userId="5bf8eb3d-eb6b-4939-b4ac-48d545c81564" providerId="ADAL" clId="{EDCA1026-0072-4EE1-AAD7-196FEE477B64}" dt="2025-03-31T02:10:25.542" v="13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F72539C2-CFF2-490C-A187-051AF86E703B}"/>
    <pc:docChg chg="modSld">
      <pc:chgData name="奥田陽子" userId="5bf8eb3d-eb6b-4939-b4ac-48d545c81564" providerId="ADAL" clId="{F72539C2-CFF2-490C-A187-051AF86E703B}" dt="2024-11-01T00:42:10.781" v="2" actId="20577"/>
      <pc:docMkLst>
        <pc:docMk/>
      </pc:docMkLst>
      <pc:sldChg chg="modSp mod">
        <pc:chgData name="奥田陽子" userId="5bf8eb3d-eb6b-4939-b4ac-48d545c81564" providerId="ADAL" clId="{F72539C2-CFF2-490C-A187-051AF86E703B}" dt="2024-11-01T00:42:10.781" v="2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AE8F503C-38FD-4026-A706-7913025FAF8F}"/>
    <pc:docChg chg="modSld">
      <pc:chgData name="奥田陽子" userId="5bf8eb3d-eb6b-4939-b4ac-48d545c81564" providerId="ADAL" clId="{AE8F503C-38FD-4026-A706-7913025FAF8F}" dt="2024-08-06T05:28:55.043" v="9" actId="20577"/>
      <pc:docMkLst>
        <pc:docMk/>
      </pc:docMkLst>
      <pc:sldChg chg="modSp mod">
        <pc:chgData name="奥田陽子" userId="5bf8eb3d-eb6b-4939-b4ac-48d545c81564" providerId="ADAL" clId="{AE8F503C-38FD-4026-A706-7913025FAF8F}" dt="2024-08-06T05:28:55.043" v="9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DE0163A4-E3CD-483F-9B1B-BAE6E359839D}"/>
    <pc:docChg chg="modSld">
      <pc:chgData name="奥田陽子" userId="5bf8eb3d-eb6b-4939-b4ac-48d545c81564" providerId="ADAL" clId="{DE0163A4-E3CD-483F-9B1B-BAE6E359839D}" dt="2024-10-16T11:41:20.938" v="6" actId="20577"/>
      <pc:docMkLst>
        <pc:docMk/>
      </pc:docMkLst>
    </pc:docChg>
  </pc:docChgLst>
  <pc:docChgLst>
    <pc:chgData name="寺田 勝也" userId="8c59538c-4358-4eb0-84dd-2e7cb114f0dc" providerId="ADAL" clId="{E026B5C7-1B53-4C2D-BE20-BDB6476419A7}"/>
    <pc:docChg chg="modSld">
      <pc:chgData name="寺田 勝也" userId="8c59538c-4358-4eb0-84dd-2e7cb114f0dc" providerId="ADAL" clId="{E026B5C7-1B53-4C2D-BE20-BDB6476419A7}" dt="2024-11-22T02:33:36.734" v="2" actId="20577"/>
      <pc:docMkLst>
        <pc:docMk/>
      </pc:docMkLst>
    </pc:docChg>
  </pc:docChgLst>
  <pc:docChgLst>
    <pc:chgData name="寺田 勝也" userId="8c59538c-4358-4eb0-84dd-2e7cb114f0dc" providerId="ADAL" clId="{3187F316-B5F0-4D0B-AC07-BC2528DEF5CD}"/>
    <pc:docChg chg="modSld">
      <pc:chgData name="寺田 勝也" userId="8c59538c-4358-4eb0-84dd-2e7cb114f0dc" providerId="ADAL" clId="{3187F316-B5F0-4D0B-AC07-BC2528DEF5CD}" dt="2025-03-04T09:47:37.232" v="10" actId="20577"/>
      <pc:docMkLst>
        <pc:docMk/>
      </pc:docMkLst>
      <pc:sldChg chg="modSp mod">
        <pc:chgData name="寺田 勝也" userId="8c59538c-4358-4eb0-84dd-2e7cb114f0dc" providerId="ADAL" clId="{3187F316-B5F0-4D0B-AC07-BC2528DEF5CD}" dt="2025-03-04T09:47:37.232" v="10" actId="20577"/>
        <pc:sldMkLst>
          <pc:docMk/>
          <pc:sldMk cId="1845331208" sldId="260"/>
        </pc:sldMkLst>
        <pc:spChg chg="mod">
          <ac:chgData name="寺田 勝也" userId="8c59538c-4358-4eb0-84dd-2e7cb114f0dc" providerId="ADAL" clId="{3187F316-B5F0-4D0B-AC07-BC2528DEF5CD}" dt="2025-03-04T09:47:37.232" v="1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8DC2EC32-1400-4043-AE5E-FAD30D34D8FE}"/>
    <pc:docChg chg="modSld">
      <pc:chgData name="寺田 勝也" userId="8c59538c-4358-4eb0-84dd-2e7cb114f0dc" providerId="ADAL" clId="{8DC2EC32-1400-4043-AE5E-FAD30D34D8FE}" dt="2025-02-06T06:33:42.924" v="9" actId="20577"/>
      <pc:docMkLst>
        <pc:docMk/>
      </pc:docMkLst>
      <pc:sldChg chg="modSp mod">
        <pc:chgData name="寺田 勝也" userId="8c59538c-4358-4eb0-84dd-2e7cb114f0dc" providerId="ADAL" clId="{8DC2EC32-1400-4043-AE5E-FAD30D34D8FE}" dt="2025-02-06T06:33:42.924" v="9" actId="20577"/>
        <pc:sldMkLst>
          <pc:docMk/>
          <pc:sldMk cId="1845331208" sldId="260"/>
        </pc:sldMkLst>
        <pc:spChg chg="mod">
          <ac:chgData name="寺田 勝也" userId="8c59538c-4358-4eb0-84dd-2e7cb114f0dc" providerId="ADAL" clId="{8DC2EC32-1400-4043-AE5E-FAD30D34D8FE}" dt="2025-02-06T06:33:42.924" v="9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BD8FC743-597E-4355-A3F8-E6865397931C}"/>
    <pc:docChg chg="modSld">
      <pc:chgData name="奥田陽子" userId="5bf8eb3d-eb6b-4939-b4ac-48d545c81564" providerId="ADAL" clId="{BD8FC743-597E-4355-A3F8-E6865397931C}" dt="2024-08-28T02:50:45.100" v="7" actId="20577"/>
      <pc:docMkLst>
        <pc:docMk/>
      </pc:docMkLst>
      <pc:sldChg chg="modSp mod">
        <pc:chgData name="奥田陽子" userId="5bf8eb3d-eb6b-4939-b4ac-48d545c81564" providerId="ADAL" clId="{BD8FC743-597E-4355-A3F8-E6865397931C}" dt="2024-08-28T02:50:45.100" v="7" actId="20577"/>
        <pc:sldMkLst>
          <pc:docMk/>
          <pc:sldMk cId="184533120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2910A9-0AB0-4B3C-874B-8DA68B937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96994C-FE13-4E11-956A-C2DDADE70872}">
  <ds:schemaRefs>
    <ds:schemaRef ds:uri="http://purl.org/dc/elements/1.1/"/>
    <ds:schemaRef ds:uri="aa497eed-f72d-442f-adf5-cc88fbf9cce6"/>
    <ds:schemaRef ds:uri="ccc50300-c016-41b3-baf7-1f053ea3de53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81</cp:revision>
  <dcterms:created xsi:type="dcterms:W3CDTF">2022-02-20T16:12:08Z</dcterms:created>
  <dcterms:modified xsi:type="dcterms:W3CDTF">2025-03-31T02:10:25Z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