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9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7FBB38AC-865A-41CA-A150-4E2B6AFF423E}"/>
    <pc:docChg chg="modSld">
      <pc:chgData name="寺田 勝也" userId="8c59538c-4358-4eb0-84dd-2e7cb114f0dc" providerId="ADAL" clId="{7FBB38AC-865A-41CA-A150-4E2B6AFF423E}" dt="2024-02-16T01:29:54.749" v="10" actId="20577"/>
      <pc:docMkLst>
        <pc:docMk/>
      </pc:docMkLst>
      <pc:sldChg chg="modSp mod">
        <pc:chgData name="寺田 勝也" userId="8c59538c-4358-4eb0-84dd-2e7cb114f0dc" providerId="ADAL" clId="{7FBB38AC-865A-41CA-A150-4E2B6AFF423E}" dt="2024-02-16T01:29:54.749" v="10" actId="20577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4A9075D1-1FD9-48A9-96A1-139473BFC2D8}"/>
    <pc:docChg chg="modSld">
      <pc:chgData name="寺田 勝也" userId="8c59538c-4358-4eb0-84dd-2e7cb114f0dc" providerId="ADAL" clId="{4A9075D1-1FD9-48A9-96A1-139473BFC2D8}" dt="2023-08-16T00:51:17.414" v="5" actId="20577"/>
      <pc:docMkLst>
        <pc:docMk/>
      </pc:docMkLst>
      <pc:sldChg chg="modSp mod">
        <pc:chgData name="寺田 勝也" userId="8c59538c-4358-4eb0-84dd-2e7cb114f0dc" providerId="ADAL" clId="{4A9075D1-1FD9-48A9-96A1-139473BFC2D8}" dt="2023-08-16T00:51:17.414" v="5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E33C65DF-DAEE-4E26-BC4C-81E3C9D20936}"/>
    <pc:docChg chg="modSld">
      <pc:chgData name="奥田陽子" userId="5bf8eb3d-eb6b-4939-b4ac-48d545c81564" providerId="ADAL" clId="{E33C65DF-DAEE-4E26-BC4C-81E3C9D20936}" dt="2024-08-28T02:54:10.820" v="7" actId="20577"/>
      <pc:docMkLst>
        <pc:docMk/>
      </pc:docMkLst>
      <pc:sldChg chg="modSp mod">
        <pc:chgData name="奥田陽子" userId="5bf8eb3d-eb6b-4939-b4ac-48d545c81564" providerId="ADAL" clId="{E33C65DF-DAEE-4E26-BC4C-81E3C9D20936}" dt="2024-08-28T02:54:10.820" v="7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DB0E3BD5-3CD4-4128-8665-BD48F6A69D4E}"/>
    <pc:docChg chg="modSld">
      <pc:chgData name="奥田陽子" userId="5bf8eb3d-eb6b-4939-b4ac-48d545c81564" providerId="ADAL" clId="{DB0E3BD5-3CD4-4128-8665-BD48F6A69D4E}" dt="2023-10-26T04:41:57.356" v="8" actId="20577"/>
      <pc:docMkLst>
        <pc:docMk/>
      </pc:docMkLst>
      <pc:sldChg chg="modSp mod">
        <pc:chgData name="奥田陽子" userId="5bf8eb3d-eb6b-4939-b4ac-48d545c81564" providerId="ADAL" clId="{DB0E3BD5-3CD4-4128-8665-BD48F6A69D4E}" dt="2023-10-26T04:41:57.356" v="8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B732BBC9-167C-43A9-9478-4700179744D1}"/>
    <pc:docChg chg="modSld">
      <pc:chgData name="奥田陽子" userId="5bf8eb3d-eb6b-4939-b4ac-48d545c81564" providerId="ADAL" clId="{B732BBC9-167C-43A9-9478-4700179744D1}" dt="2024-10-16T11:30:53.643" v="4" actId="20577"/>
      <pc:docMkLst>
        <pc:docMk/>
      </pc:docMkLst>
    </pc:docChg>
  </pc:docChgLst>
  <pc:docChgLst>
    <pc:chgData name="奥田陽子" userId="5bf8eb3d-eb6b-4939-b4ac-48d545c81564" providerId="ADAL" clId="{A24E8F58-5E9A-4E35-A5E4-91815E3A5125}"/>
    <pc:docChg chg="modSld">
      <pc:chgData name="奥田陽子" userId="5bf8eb3d-eb6b-4939-b4ac-48d545c81564" providerId="ADAL" clId="{A24E8F58-5E9A-4E35-A5E4-91815E3A5125}" dt="2023-11-28T04:41:32.276" v="4"/>
      <pc:docMkLst>
        <pc:docMk/>
      </pc:docMkLst>
      <pc:sldChg chg="modSp mod">
        <pc:chgData name="奥田陽子" userId="5bf8eb3d-eb6b-4939-b4ac-48d545c81564" providerId="ADAL" clId="{A24E8F58-5E9A-4E35-A5E4-91815E3A5125}" dt="2023-11-28T04:41:32.276" v="4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FDE54BA2-BE03-46CB-A543-9786426C51E6}"/>
    <pc:docChg chg="modSld">
      <pc:chgData name="寺田 勝也" userId="8c59538c-4358-4eb0-84dd-2e7cb114f0dc" providerId="ADAL" clId="{FDE54BA2-BE03-46CB-A543-9786426C51E6}" dt="2024-10-02T09:29:48.017" v="13" actId="20577"/>
      <pc:docMkLst>
        <pc:docMk/>
      </pc:docMkLst>
      <pc:sldChg chg="modSp mod">
        <pc:chgData name="寺田 勝也" userId="8c59538c-4358-4eb0-84dd-2e7cb114f0dc" providerId="ADAL" clId="{FDE54BA2-BE03-46CB-A543-9786426C51E6}" dt="2024-10-02T09:29:48.017" v="13" actId="20577"/>
        <pc:sldMkLst>
          <pc:docMk/>
          <pc:sldMk cId="1845331208" sldId="260"/>
        </pc:sldMkLst>
      </pc:sldChg>
    </pc:docChg>
  </pc:docChgLst>
  <pc:docChgLst>
    <pc:chgData name="奥田陽子" userId="5bf8eb3d-eb6b-4939-b4ac-48d545c81564" providerId="ADAL" clId="{62D4C649-9B6A-4323-8C4C-EC10887972C8}"/>
    <pc:docChg chg="modSld">
      <pc:chgData name="奥田陽子" userId="5bf8eb3d-eb6b-4939-b4ac-48d545c81564" providerId="ADAL" clId="{62D4C649-9B6A-4323-8C4C-EC10887972C8}" dt="2025-03-31T02:09:59.181" v="15" actId="20577"/>
      <pc:docMkLst>
        <pc:docMk/>
      </pc:docMkLst>
    </pc:docChg>
  </pc:docChgLst>
  <pc:docChgLst>
    <pc:chgData name="寺田 勝也" userId="8c59538c-4358-4eb0-84dd-2e7cb114f0dc" providerId="ADAL" clId="{8419AEF6-2741-4489-A646-371DA938B842}"/>
    <pc:docChg chg="modSld">
      <pc:chgData name="寺田 勝也" userId="8c59538c-4358-4eb0-84dd-2e7cb114f0dc" providerId="ADAL" clId="{8419AEF6-2741-4489-A646-371DA938B842}" dt="2024-12-19T09:56:03.354" v="13" actId="20577"/>
      <pc:docMkLst>
        <pc:docMk/>
      </pc:docMkLst>
    </pc:docChg>
  </pc:docChgLst>
  <pc:docChgLst>
    <pc:chgData name="寺田 勝也" userId="8c59538c-4358-4eb0-84dd-2e7cb114f0dc" providerId="ADAL" clId="{BB3A7DAE-00D6-4B03-BDC2-5E8B63263B10}"/>
    <pc:docChg chg="modSld">
      <pc:chgData name="寺田 勝也" userId="8c59538c-4358-4eb0-84dd-2e7cb114f0dc" providerId="ADAL" clId="{BB3A7DAE-00D6-4B03-BDC2-5E8B63263B10}" dt="2024-11-22T02:33:23.141" v="2" actId="20577"/>
      <pc:docMkLst>
        <pc:docMk/>
      </pc:docMkLst>
      <pc:sldChg chg="modSp mod">
        <pc:chgData name="寺田 勝也" userId="8c59538c-4358-4eb0-84dd-2e7cb114f0dc" providerId="ADAL" clId="{BB3A7DAE-00D6-4B03-BDC2-5E8B63263B10}" dt="2024-11-22T02:33:23.141" v="2" actId="20577"/>
        <pc:sldMkLst>
          <pc:docMk/>
          <pc:sldMk cId="1845331208" sldId="260"/>
        </pc:sldMkLst>
      </pc:sldChg>
    </pc:docChg>
  </pc:docChgLst>
  <pc:docChgLst>
    <pc:chgData name="寺田 勝也" userId="8c59538c-4358-4eb0-84dd-2e7cb114f0dc" providerId="ADAL" clId="{0032EC0C-E189-4272-8278-B9D16873981A}"/>
    <pc:docChg chg="modSld">
      <pc:chgData name="寺田 勝也" userId="8c59538c-4358-4eb0-84dd-2e7cb114f0dc" providerId="ADAL" clId="{0032EC0C-E189-4272-8278-B9D16873981A}" dt="2025-01-31T05:27:42.724" v="12" actId="20577"/>
      <pc:docMkLst>
        <pc:docMk/>
      </pc:docMkLst>
      <pc:sldChg chg="modSp mod">
        <pc:chgData name="寺田 勝也" userId="8c59538c-4358-4eb0-84dd-2e7cb114f0dc" providerId="ADAL" clId="{0032EC0C-E189-4272-8278-B9D16873981A}" dt="2025-01-31T05:27:42.724" v="1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0032EC0C-E189-4272-8278-B9D16873981A}" dt="2025-01-31T05:27:42.724" v="1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奥田陽子" userId="5bf8eb3d-eb6b-4939-b4ac-48d545c81564" providerId="ADAL" clId="{FBF812C4-517D-441A-BB81-0C23840011F2}"/>
    <pc:docChg chg="modSld">
      <pc:chgData name="奥田陽子" userId="5bf8eb3d-eb6b-4939-b4ac-48d545c81564" providerId="ADAL" clId="{FBF812C4-517D-441A-BB81-0C23840011F2}" dt="2024-08-06T05:26:52.852" v="26" actId="20577"/>
      <pc:docMkLst>
        <pc:docMk/>
      </pc:docMkLst>
    </pc:docChg>
  </pc:docChgLst>
  <pc:docChgLst>
    <pc:chgData name="寺田 勝也" userId="8c59538c-4358-4eb0-84dd-2e7cb114f0dc" providerId="ADAL" clId="{416A1B27-FD87-42A0-8F2E-AD8CA5440DD3}"/>
    <pc:docChg chg="modSld">
      <pc:chgData name="寺田 勝也" userId="8c59538c-4358-4eb0-84dd-2e7cb114f0dc" providerId="ADAL" clId="{416A1B27-FD87-42A0-8F2E-AD8CA5440DD3}" dt="2025-03-04T09:47:04.501" v="10" actId="20577"/>
      <pc:docMkLst>
        <pc:docMk/>
      </pc:docMkLst>
    </pc:docChg>
  </pc:docChgLst>
  <pc:docChgLst>
    <pc:chgData name="奥田陽子" userId="5bf8eb3d-eb6b-4939-b4ac-48d545c81564" providerId="ADAL" clId="{FE884BF8-5F01-4D61-9D9F-BD49C7F1C1B6}"/>
    <pc:docChg chg="modSld">
      <pc:chgData name="奥田陽子" userId="5bf8eb3d-eb6b-4939-b4ac-48d545c81564" providerId="ADAL" clId="{FE884BF8-5F01-4D61-9D9F-BD49C7F1C1B6}" dt="2024-11-01T00:38:07.789" v="3" actId="20577"/>
      <pc:docMkLst>
        <pc:docMk/>
      </pc:docMkLst>
      <pc:sldChg chg="modSp mod">
        <pc:chgData name="奥田陽子" userId="5bf8eb3d-eb6b-4939-b4ac-48d545c81564" providerId="ADAL" clId="{FE884BF8-5F01-4D61-9D9F-BD49C7F1C1B6}" dt="2024-11-01T00:38:07.789" v="3" actId="20577"/>
        <pc:sldMkLst>
          <pc:docMk/>
          <pc:sldMk cId="1845331208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2025/3/31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D5E67C-0AEA-410A-839B-7816ED3C49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9F8E1E-E21D-48C3-8829-58CA2D3BF1AB}">
  <ds:schemaRefs>
    <ds:schemaRef ds:uri="aa497eed-f72d-442f-adf5-cc88fbf9cce6"/>
    <ds:schemaRef ds:uri="ccc50300-c016-41b3-baf7-1f053ea3de53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1E69BF-5159-4CD2-8D78-EEB02A5397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831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奥田陽子</cp:lastModifiedBy>
  <cp:revision>83</cp:revision>
  <dcterms:created xsi:type="dcterms:W3CDTF">2022-02-20T16:12:08Z</dcterms:created>
  <dcterms:modified xsi:type="dcterms:W3CDTF">2025-03-31T02:10:01Z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