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AEF67-0726-4B3C-8623-24712AF7E406}" v="3" dt="2025-04-24T02:25:15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49" d="100"/>
          <a:sy n="49" d="100"/>
        </p:scale>
        <p:origin x="16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</pc:docChg>
  </pc:docChgLst>
  <pc:docChgLst>
    <pc:chgData name="寺田 勝也" userId="8c59538c-4358-4eb0-84dd-2e7cb114f0dc" providerId="ADAL" clId="{4FEB7A1C-F055-4C52-9759-40232D1BF146}"/>
    <pc:docChg chg="modSld">
      <pc:chgData name="寺田 勝也" userId="8c59538c-4358-4eb0-84dd-2e7cb114f0dc" providerId="ADAL" clId="{4FEB7A1C-F055-4C52-9759-40232D1BF146}" dt="2024-10-02T09:19:29.088" v="15" actId="20577"/>
      <pc:docMkLst>
        <pc:docMk/>
      </pc:docMkLst>
      <pc:sldChg chg="modSp mod">
        <pc:chgData name="寺田 勝也" userId="8c59538c-4358-4eb0-84dd-2e7cb114f0dc" providerId="ADAL" clId="{4FEB7A1C-F055-4C52-9759-40232D1BF146}" dt="2024-10-02T09:19:29.088" v="15" actId="20577"/>
        <pc:sldMkLst>
          <pc:docMk/>
          <pc:sldMk cId="508792531" sldId="340"/>
        </pc:sldMkLst>
      </pc:sldChg>
    </pc:docChg>
  </pc:docChgLst>
  <pc:docChgLst>
    <pc:chgData name="奥田陽子" userId="5bf8eb3d-eb6b-4939-b4ac-48d545c81564" providerId="ADAL" clId="{00F94072-7B15-4987-BDF1-9F8536A7DE4F}"/>
    <pc:docChg chg="modSld">
      <pc:chgData name="奥田陽子" userId="5bf8eb3d-eb6b-4939-b4ac-48d545c81564" providerId="ADAL" clId="{00F94072-7B15-4987-BDF1-9F8536A7DE4F}" dt="2024-08-28T02:52:03.809" v="7" actId="20577"/>
      <pc:docMkLst>
        <pc:docMk/>
      </pc:docMkLst>
      <pc:sldChg chg="modSp mod">
        <pc:chgData name="奥田陽子" userId="5bf8eb3d-eb6b-4939-b4ac-48d545c81564" providerId="ADAL" clId="{00F94072-7B15-4987-BDF1-9F8536A7DE4F}" dt="2024-08-28T02:52:03.809" v="7" actId="20577"/>
        <pc:sldMkLst>
          <pc:docMk/>
          <pc:sldMk cId="508792531" sldId="340"/>
        </pc:sldMkLst>
      </pc:sldChg>
    </pc:docChg>
  </pc:docChgLst>
  <pc:docChgLst>
    <pc:chgData name="寺田 勝也" userId="8c59538c-4358-4eb0-84dd-2e7cb114f0dc" providerId="ADAL" clId="{A788D311-37FD-42D9-8498-12682B71D8D9}"/>
    <pc:docChg chg="modSld">
      <pc:chgData name="寺田 勝也" userId="8c59538c-4358-4eb0-84dd-2e7cb114f0dc" providerId="ADAL" clId="{A788D311-37FD-42D9-8498-12682B71D8D9}" dt="2024-11-22T02:24:02.668" v="2" actId="20577"/>
      <pc:docMkLst>
        <pc:docMk/>
      </pc:docMkLst>
      <pc:sldChg chg="modSp mod">
        <pc:chgData name="寺田 勝也" userId="8c59538c-4358-4eb0-84dd-2e7cb114f0dc" providerId="ADAL" clId="{A788D311-37FD-42D9-8498-12682B71D8D9}" dt="2024-11-22T02:24:02.668" v="2" actId="20577"/>
        <pc:sldMkLst>
          <pc:docMk/>
          <pc:sldMk cId="508792531" sldId="340"/>
        </pc:sldMkLst>
      </pc:sldChg>
    </pc:docChg>
  </pc:docChgLst>
  <pc:docChgLst>
    <pc:chgData name="寺田 勝也" userId="8c59538c-4358-4eb0-84dd-2e7cb114f0dc" providerId="ADAL" clId="{1BA1C8F3-EF4D-4662-82A0-66008B89A143}"/>
    <pc:docChg chg="modSld">
      <pc:chgData name="寺田 勝也" userId="8c59538c-4358-4eb0-84dd-2e7cb114f0dc" providerId="ADAL" clId="{1BA1C8F3-EF4D-4662-82A0-66008B89A143}" dt="2025-04-21T09:35:32.766" v="0" actId="165"/>
      <pc:docMkLst>
        <pc:docMk/>
      </pc:docMkLst>
      <pc:sldChg chg="delSp modSp">
        <pc:chgData name="寺田 勝也" userId="8c59538c-4358-4eb0-84dd-2e7cb114f0dc" providerId="ADAL" clId="{1BA1C8F3-EF4D-4662-82A0-66008B89A143}" dt="2025-04-21T09:35:32.766" v="0" actId="165"/>
        <pc:sldMkLst>
          <pc:docMk/>
          <pc:sldMk cId="508792531" sldId="340"/>
        </pc:sldMkLst>
        <pc:spChg chg="mod">
          <ac:chgData name="寺田 勝也" userId="8c59538c-4358-4eb0-84dd-2e7cb114f0dc" providerId="ADAL" clId="{1BA1C8F3-EF4D-4662-82A0-66008B89A143}" dt="2025-04-21T09:35:32.766" v="0" actId="165"/>
          <ac:spMkLst>
            <pc:docMk/>
            <pc:sldMk cId="508792531" sldId="340"/>
            <ac:spMk id="26" creationId="{407EA7D2-6E38-9308-3EA2-BF8FEACF9BB9}"/>
          </ac:spMkLst>
        </pc:spChg>
        <pc:spChg chg="mod">
          <ac:chgData name="寺田 勝也" userId="8c59538c-4358-4eb0-84dd-2e7cb114f0dc" providerId="ADAL" clId="{1BA1C8F3-EF4D-4662-82A0-66008B89A143}" dt="2025-04-21T09:35:32.766" v="0" actId="165"/>
          <ac:spMkLst>
            <pc:docMk/>
            <pc:sldMk cId="508792531" sldId="340"/>
            <ac:spMk id="44" creationId="{71CC52C8-3923-2BC3-36E7-34A0A3F6D37F}"/>
          </ac:spMkLst>
        </pc:spChg>
        <pc:spChg chg="mod">
          <ac:chgData name="寺田 勝也" userId="8c59538c-4358-4eb0-84dd-2e7cb114f0dc" providerId="ADAL" clId="{1BA1C8F3-EF4D-4662-82A0-66008B89A143}" dt="2025-04-21T09:35:32.766" v="0" actId="165"/>
          <ac:spMkLst>
            <pc:docMk/>
            <pc:sldMk cId="508792531" sldId="340"/>
            <ac:spMk id="45" creationId="{3CC67441-F25D-7F78-1C98-7585E032D223}"/>
          </ac:spMkLst>
        </pc:spChg>
        <pc:spChg chg="mod">
          <ac:chgData name="寺田 勝也" userId="8c59538c-4358-4eb0-84dd-2e7cb114f0dc" providerId="ADAL" clId="{1BA1C8F3-EF4D-4662-82A0-66008B89A143}" dt="2025-04-21T09:35:32.766" v="0" actId="165"/>
          <ac:spMkLst>
            <pc:docMk/>
            <pc:sldMk cId="508792531" sldId="340"/>
            <ac:spMk id="46" creationId="{BA290673-28D2-401D-F312-71ECAEF196E5}"/>
          </ac:spMkLst>
        </pc:spChg>
        <pc:grpChg chg="mod topLvl">
          <ac:chgData name="寺田 勝也" userId="8c59538c-4358-4eb0-84dd-2e7cb114f0dc" providerId="ADAL" clId="{1BA1C8F3-EF4D-4662-82A0-66008B89A143}" dt="2025-04-21T09:35:32.766" v="0" actId="165"/>
          <ac:grpSpMkLst>
            <pc:docMk/>
            <pc:sldMk cId="508792531" sldId="340"/>
            <ac:grpSpMk id="13" creationId="{41151208-9486-81A0-4162-3D871DBA5751}"/>
          </ac:grpSpMkLst>
        </pc:grpChg>
        <pc:grpChg chg="mod topLvl">
          <ac:chgData name="寺田 勝也" userId="8c59538c-4358-4eb0-84dd-2e7cb114f0dc" providerId="ADAL" clId="{1BA1C8F3-EF4D-4662-82A0-66008B89A143}" dt="2025-04-21T09:35:32.766" v="0" actId="165"/>
          <ac:grpSpMkLst>
            <pc:docMk/>
            <pc:sldMk cId="508792531" sldId="340"/>
            <ac:grpSpMk id="20" creationId="{055DBA7C-A573-862C-8F32-B654985AF9C7}"/>
          </ac:grpSpMkLst>
        </pc:grpChg>
      </pc:sldChg>
    </pc:docChg>
  </pc:docChgLst>
  <pc:docChgLst>
    <pc:chgData name="奥田陽子" userId="5bf8eb3d-eb6b-4939-b4ac-48d545c81564" providerId="ADAL" clId="{44B14C45-4368-45AA-903F-1EE1D8B2A644}"/>
    <pc:docChg chg="modSld">
      <pc:chgData name="奥田陽子" userId="5bf8eb3d-eb6b-4939-b4ac-48d545c81564" providerId="ADAL" clId="{44B14C45-4368-45AA-903F-1EE1D8B2A644}" dt="2024-10-16T11:28:25.241" v="4" actId="20577"/>
      <pc:docMkLst>
        <pc:docMk/>
      </pc:docMkLst>
    </pc:docChg>
  </pc:docChgLst>
  <pc:docChgLst>
    <pc:chgData name="奥田陽子" userId="5bf8eb3d-eb6b-4939-b4ac-48d545c81564" providerId="ADAL" clId="{164AEF67-0726-4B3C-8623-24712AF7E406}"/>
    <pc:docChg chg="modSld">
      <pc:chgData name="奥田陽子" userId="5bf8eb3d-eb6b-4939-b4ac-48d545c81564" providerId="ADAL" clId="{164AEF67-0726-4B3C-8623-24712AF7E406}" dt="2025-04-24T02:25:15.430" v="2"/>
      <pc:docMkLst>
        <pc:docMk/>
      </pc:docMkLst>
      <pc:sldChg chg="addSp modSp">
        <pc:chgData name="奥田陽子" userId="5bf8eb3d-eb6b-4939-b4ac-48d545c81564" providerId="ADAL" clId="{164AEF67-0726-4B3C-8623-24712AF7E406}" dt="2025-04-24T02:25:15.430" v="2"/>
        <pc:sldMkLst>
          <pc:docMk/>
          <pc:sldMk cId="508792531" sldId="340"/>
        </pc:sldMkLst>
        <pc:grpChg chg="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13" creationId="{41151208-9486-81A0-4162-3D871DBA5751}"/>
          </ac:grpSpMkLst>
        </pc:grpChg>
        <pc:grpChg chg="add 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14" creationId="{562DBF26-5602-E9B2-CECB-287D4FE1175C}"/>
          </ac:grpSpMkLst>
        </pc:grpChg>
        <pc:grpChg chg="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20" creationId="{055DBA7C-A573-862C-8F32-B654985AF9C7}"/>
          </ac:grpSpMkLst>
        </pc:grpChg>
        <pc:grpChg chg="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23" creationId="{31113942-7E64-48F8-8394-1C228855FB87}"/>
          </ac:grpSpMkLst>
        </pc:grpChg>
        <pc:grpChg chg="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27" creationId="{991C5528-C11B-46D1-9190-89222DB8E5C0}"/>
          </ac:grpSpMkLst>
        </pc:grpChg>
        <pc:grpChg chg="mod">
          <ac:chgData name="奥田陽子" userId="5bf8eb3d-eb6b-4939-b4ac-48d545c81564" providerId="ADAL" clId="{164AEF67-0726-4B3C-8623-24712AF7E406}" dt="2025-04-24T01:21:41.444" v="1" actId="164"/>
          <ac:grpSpMkLst>
            <pc:docMk/>
            <pc:sldMk cId="508792531" sldId="340"/>
            <ac:grpSpMk id="34" creationId="{9C02A50D-929A-8666-7010-D2A001D7177C}"/>
          </ac:grpSpMkLst>
        </pc:grpChg>
        <pc:picChg chg="mod">
          <ac:chgData name="奥田陽子" userId="5bf8eb3d-eb6b-4939-b4ac-48d545c81564" providerId="ADAL" clId="{164AEF67-0726-4B3C-8623-24712AF7E406}" dt="2025-04-24T01:21:41.444" v="1" actId="164"/>
          <ac:picMkLst>
            <pc:docMk/>
            <pc:sldMk cId="508792531" sldId="340"/>
            <ac:picMk id="8" creationId="{D09385F1-75ED-3ECC-A1F2-576927B6F6D8}"/>
          </ac:picMkLst>
        </pc:picChg>
        <pc:picChg chg="add mod">
          <ac:chgData name="奥田陽子" userId="5bf8eb3d-eb6b-4939-b4ac-48d545c81564" providerId="ADAL" clId="{164AEF67-0726-4B3C-8623-24712AF7E406}" dt="2025-04-24T01:21:41.444" v="1" actId="164"/>
          <ac:picMkLst>
            <pc:docMk/>
            <pc:sldMk cId="508792531" sldId="340"/>
            <ac:picMk id="11" creationId="{8BB3018B-C781-C432-4A04-7ECB894A3BE2}"/>
          </ac:picMkLst>
        </pc:picChg>
        <pc:picChg chg="mod">
          <ac:chgData name="奥田陽子" userId="5bf8eb3d-eb6b-4939-b4ac-48d545c81564" providerId="ADAL" clId="{164AEF67-0726-4B3C-8623-24712AF7E406}" dt="2025-04-24T01:21:41.444" v="1" actId="164"/>
          <ac:picMkLst>
            <pc:docMk/>
            <pc:sldMk cId="508792531" sldId="340"/>
            <ac:picMk id="12" creationId="{B524204B-672A-5156-5CC9-9A24DAA2F004}"/>
          </ac:picMkLst>
        </pc:picChg>
        <pc:picChg chg="add mod">
          <ac:chgData name="奥田陽子" userId="5bf8eb3d-eb6b-4939-b4ac-48d545c81564" providerId="ADAL" clId="{164AEF67-0726-4B3C-8623-24712AF7E406}" dt="2025-04-24T02:25:15.430" v="2"/>
          <ac:picMkLst>
            <pc:docMk/>
            <pc:sldMk cId="508792531" sldId="340"/>
            <ac:picMk id="15" creationId="{D65942EC-7375-C28B-0942-49FC4B574E83}"/>
          </ac:picMkLst>
        </pc:pic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</pc:docChg>
  </pc:docChgLst>
  <pc:docChgLst>
    <pc:chgData name="寺田 勝也" userId="8c59538c-4358-4eb0-84dd-2e7cb114f0dc" providerId="ADAL" clId="{91B61FC9-F1D8-4963-8B3B-80FB66058C1D}"/>
    <pc:docChg chg="modSld">
      <pc:chgData name="寺田 勝也" userId="8c59538c-4358-4eb0-84dd-2e7cb114f0dc" providerId="ADAL" clId="{91B61FC9-F1D8-4963-8B3B-80FB66058C1D}" dt="2025-03-04T09:36:06.408" v="12" actId="20577"/>
      <pc:docMkLst>
        <pc:docMk/>
      </pc:docMkLst>
      <pc:sldChg chg="modSp mod">
        <pc:chgData name="寺田 勝也" userId="8c59538c-4358-4eb0-84dd-2e7cb114f0dc" providerId="ADAL" clId="{91B61FC9-F1D8-4963-8B3B-80FB66058C1D}" dt="2025-03-04T09:36:06.408" v="12" actId="20577"/>
        <pc:sldMkLst>
          <pc:docMk/>
          <pc:sldMk cId="508792531" sldId="340"/>
        </pc:sldMkLst>
        <pc:spChg chg="mod">
          <ac:chgData name="寺田 勝也" userId="8c59538c-4358-4eb0-84dd-2e7cb114f0dc" providerId="ADAL" clId="{91B61FC9-F1D8-4963-8B3B-80FB66058C1D}" dt="2025-03-04T09:36:06.408" v="12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CEFD5A1B-17BB-40EB-B185-2FDA5255634C}"/>
    <pc:docChg chg="modSld">
      <pc:chgData name="奥田陽子" userId="5bf8eb3d-eb6b-4939-b4ac-48d545c81564" providerId="ADAL" clId="{CEFD5A1B-17BB-40EB-B185-2FDA5255634C}" dt="2024-11-01T00:35:35.367" v="5" actId="20577"/>
      <pc:docMkLst>
        <pc:docMk/>
      </pc:docMkLst>
    </pc:docChg>
  </pc:docChgLst>
  <pc:docChgLst>
    <pc:chgData name="奥田陽子" userId="5bf8eb3d-eb6b-4939-b4ac-48d545c81564" providerId="ADAL" clId="{348F0781-EEB5-42A4-927D-015173B69BBC}"/>
    <pc:docChg chg="modSld">
      <pc:chgData name="奥田陽子" userId="5bf8eb3d-eb6b-4939-b4ac-48d545c81564" providerId="ADAL" clId="{348F0781-EEB5-42A4-927D-015173B69BBC}" dt="2024-11-12T01:43:02.407" v="11" actId="20577"/>
      <pc:docMkLst>
        <pc:docMk/>
      </pc:docMkLst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</pc:docChg>
  </pc:docChgLst>
  <pc:docChgLst>
    <pc:chgData name="寺田 勝也" userId="8c59538c-4358-4eb0-84dd-2e7cb114f0dc" providerId="ADAL" clId="{8BAF3F43-241D-45E7-8BD4-1AC504B75565}"/>
    <pc:docChg chg="modSld">
      <pc:chgData name="寺田 勝也" userId="8c59538c-4358-4eb0-84dd-2e7cb114f0dc" providerId="ADAL" clId="{8BAF3F43-241D-45E7-8BD4-1AC504B75565}" dt="2024-12-19T09:45:32.565" v="13" actId="20577"/>
      <pc:docMkLst>
        <pc:docMk/>
      </pc:docMkLst>
      <pc:sldChg chg="modSp mod">
        <pc:chgData name="寺田 勝也" userId="8c59538c-4358-4eb0-84dd-2e7cb114f0dc" providerId="ADAL" clId="{8BAF3F43-241D-45E7-8BD4-1AC504B75565}" dt="2024-12-19T09:45:32.565" v="13" actId="20577"/>
        <pc:sldMkLst>
          <pc:docMk/>
          <pc:sldMk cId="508792531" sldId="340"/>
        </pc:sldMkLst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</pc:docChg>
  </pc:docChgLst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</pc:sldChg>
    </pc:docChg>
  </pc:docChgLst>
  <pc:docChgLst>
    <pc:chgData name="寺田 勝也" userId="8c59538c-4358-4eb0-84dd-2e7cb114f0dc" providerId="ADAL" clId="{7ACD8640-91CE-49AF-813C-A6D2F7C826DE}"/>
    <pc:docChg chg="modSld">
      <pc:chgData name="寺田 勝也" userId="8c59538c-4358-4eb0-84dd-2e7cb114f0dc" providerId="ADAL" clId="{7ACD8640-91CE-49AF-813C-A6D2F7C826DE}" dt="2025-01-31T04:26:59.677" v="7" actId="20577"/>
      <pc:docMkLst>
        <pc:docMk/>
      </pc:docMkLst>
      <pc:sldChg chg="modSp mod">
        <pc:chgData name="寺田 勝也" userId="8c59538c-4358-4eb0-84dd-2e7cb114f0dc" providerId="ADAL" clId="{7ACD8640-91CE-49AF-813C-A6D2F7C826DE}" dt="2025-01-31T04:26:59.677" v="7" actId="20577"/>
        <pc:sldMkLst>
          <pc:docMk/>
          <pc:sldMk cId="508792531" sldId="340"/>
        </pc:sldMkLst>
        <pc:spChg chg="mod">
          <ac:chgData name="寺田 勝也" userId="8c59538c-4358-4eb0-84dd-2e7cb114f0dc" providerId="ADAL" clId="{7ACD8640-91CE-49AF-813C-A6D2F7C826DE}" dt="2025-01-31T04:26:59.677" v="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2025/4/24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62DBF26-5602-E9B2-CECB-287D4FE1175C}"/>
              </a:ext>
            </a:extLst>
          </p:cNvPr>
          <p:cNvGrpSpPr/>
          <p:nvPr/>
        </p:nvGrpSpPr>
        <p:grpSpPr>
          <a:xfrm>
            <a:off x="-12967" y="-1923"/>
            <a:ext cx="6870967" cy="8229032"/>
            <a:chOff x="-12967" y="-1923"/>
            <a:chExt cx="6870967" cy="8229032"/>
          </a:xfrm>
        </p:grpSpPr>
        <p:pic>
          <p:nvPicPr>
            <p:cNvPr id="8" name="図 7" descr="背景パターン, 矢印&#10;&#10;自動的に生成された説明">
              <a:extLst>
                <a:ext uri="{FF2B5EF4-FFF2-40B4-BE49-F238E27FC236}">
                  <a16:creationId xmlns:a16="http://schemas.microsoft.com/office/drawing/2014/main" id="{D09385F1-75ED-3ECC-A1F2-576927B6F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67" y="-1923"/>
              <a:ext cx="6870967" cy="8229032"/>
            </a:xfrm>
            <a:prstGeom prst="rect">
              <a:avLst/>
            </a:prstGeom>
          </p:spPr>
        </p:pic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31113942-7E64-48F8-8394-1C228855FB87}"/>
                </a:ext>
              </a:extLst>
            </p:cNvPr>
            <p:cNvGrpSpPr/>
            <p:nvPr/>
          </p:nvGrpSpPr>
          <p:grpSpPr>
            <a:xfrm>
              <a:off x="1740530" y="480848"/>
              <a:ext cx="3384260" cy="559066"/>
              <a:chOff x="1833403" y="852448"/>
              <a:chExt cx="3123932" cy="516061"/>
            </a:xfrm>
          </p:grpSpPr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161A7129-223A-4635-87F7-7B4A698E386E}"/>
                  </a:ext>
                </a:extLst>
              </p:cNvPr>
              <p:cNvSpPr txBox="1"/>
              <p:nvPr/>
            </p:nvSpPr>
            <p:spPr>
              <a:xfrm>
                <a:off x="1833403" y="852448"/>
                <a:ext cx="3123932" cy="516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ln w="82550">
                      <a:solidFill>
                        <a:srgbClr val="BB6823"/>
                      </a:solidFill>
                    </a:ln>
                    <a:noFill/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ラブリーチャーミーの</a:t>
                </a: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2A8B80F8-DFD4-49E1-B079-A4D8515A8149}"/>
                  </a:ext>
                </a:extLst>
              </p:cNvPr>
              <p:cNvSpPr txBox="1"/>
              <p:nvPr/>
            </p:nvSpPr>
            <p:spPr>
              <a:xfrm>
                <a:off x="1833403" y="852450"/>
                <a:ext cx="3123932" cy="5160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ラブリーチャーミーの</a:t>
                </a:r>
              </a:p>
            </p:txBody>
          </p:sp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524204B-672A-5156-5CC9-9A24DAA2F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3" t="18520" r="34412" b="14744"/>
            <a:stretch/>
          </p:blipFill>
          <p:spPr>
            <a:xfrm rot="5400000">
              <a:off x="332485" y="1871874"/>
              <a:ext cx="6228498" cy="609360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9C02A50D-929A-8666-7010-D2A001D7177C}"/>
                </a:ext>
              </a:extLst>
            </p:cNvPr>
            <p:cNvGrpSpPr/>
            <p:nvPr/>
          </p:nvGrpSpPr>
          <p:grpSpPr>
            <a:xfrm rot="423454">
              <a:off x="5190470" y="2538314"/>
              <a:ext cx="1116241" cy="3594554"/>
              <a:chOff x="5409534" y="2457268"/>
              <a:chExt cx="1030377" cy="3318050"/>
            </a:xfrm>
          </p:grpSpPr>
          <p:grpSp>
            <p:nvGrpSpPr>
              <p:cNvPr id="35" name="グループ化 34">
                <a:extLst>
                  <a:ext uri="{FF2B5EF4-FFF2-40B4-BE49-F238E27FC236}">
                    <a16:creationId xmlns:a16="http://schemas.microsoft.com/office/drawing/2014/main" id="{6DA45069-E6FE-6165-265A-3C2E4DDE6781}"/>
                  </a:ext>
                </a:extLst>
              </p:cNvPr>
              <p:cNvGrpSpPr/>
              <p:nvPr/>
            </p:nvGrpSpPr>
            <p:grpSpPr>
              <a:xfrm>
                <a:off x="5883486" y="2457268"/>
                <a:ext cx="556425" cy="1836223"/>
                <a:chOff x="5964391" y="2058761"/>
                <a:chExt cx="556425" cy="1836223"/>
              </a:xfrm>
            </p:grpSpPr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A855858D-A748-9C2F-C86F-9E9507F42BF5}"/>
                    </a:ext>
                  </a:extLst>
                </p:cNvPr>
                <p:cNvSpPr/>
                <p:nvPr/>
              </p:nvSpPr>
              <p:spPr>
                <a:xfrm rot="16200000">
                  <a:off x="5324492" y="2698660"/>
                  <a:ext cx="1836223" cy="556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3399">
                        <a:alpha val="77000"/>
                      </a:srgbClr>
                    </a:gs>
                    <a:gs pos="28000">
                      <a:srgbClr val="FF3399">
                        <a:tint val="44500"/>
                        <a:satMod val="160000"/>
                        <a:alpha val="50000"/>
                        <a:lumMod val="77000"/>
                      </a:srgbClr>
                    </a:gs>
                    <a:gs pos="100000">
                      <a:srgbClr val="FF3399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50"/>
                </a:p>
              </p:txBody>
            </p: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763586B3-2C55-743E-2E8F-6C8029588002}"/>
                    </a:ext>
                  </a:extLst>
                </p:cNvPr>
                <p:cNvSpPr txBox="1"/>
                <p:nvPr/>
              </p:nvSpPr>
              <p:spPr>
                <a:xfrm>
                  <a:off x="6003456" y="2207196"/>
                  <a:ext cx="478298" cy="1563446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kumimoji="1" lang="ja-JP" altLang="en-US" sz="2167" dirty="0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心には太陽を</a:t>
                  </a:r>
                </a:p>
              </p:txBody>
            </p:sp>
          </p:grpSp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47A33668-34F5-4FB3-8FC2-283148242552}"/>
                  </a:ext>
                </a:extLst>
              </p:cNvPr>
              <p:cNvGrpSpPr/>
              <p:nvPr/>
            </p:nvGrpSpPr>
            <p:grpSpPr>
              <a:xfrm>
                <a:off x="5409534" y="3544285"/>
                <a:ext cx="556425" cy="2231033"/>
                <a:chOff x="5513673" y="3204585"/>
                <a:chExt cx="556425" cy="2231033"/>
              </a:xfrm>
            </p:grpSpPr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CEAA6B0E-21E3-4CAD-9754-D64D028044CA}"/>
                    </a:ext>
                  </a:extLst>
                </p:cNvPr>
                <p:cNvSpPr/>
                <p:nvPr/>
              </p:nvSpPr>
              <p:spPr>
                <a:xfrm rot="16200000">
                  <a:off x="4676369" y="4041889"/>
                  <a:ext cx="2231033" cy="556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3399">
                        <a:alpha val="77000"/>
                      </a:srgbClr>
                    </a:gs>
                    <a:gs pos="28000">
                      <a:srgbClr val="FF3399">
                        <a:tint val="44500"/>
                        <a:satMod val="160000"/>
                        <a:alpha val="50000"/>
                        <a:lumMod val="77000"/>
                      </a:srgbClr>
                    </a:gs>
                    <a:gs pos="100000">
                      <a:srgbClr val="FF3399">
                        <a:tint val="23500"/>
                        <a:satMod val="16000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50"/>
                </a:p>
              </p:txBody>
            </p: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70EFD386-C24B-F1E9-38F7-CED511C83FF2}"/>
                    </a:ext>
                  </a:extLst>
                </p:cNvPr>
                <p:cNvSpPr txBox="1"/>
                <p:nvPr/>
              </p:nvSpPr>
              <p:spPr>
                <a:xfrm>
                  <a:off x="5552739" y="3359408"/>
                  <a:ext cx="478298" cy="2010314"/>
                </a:xfrm>
                <a:prstGeom prst="rect">
                  <a:avLst/>
                </a:prstGeom>
                <a:noFill/>
              </p:spPr>
              <p:txBody>
                <a:bodyPr vert="eaVert" wrap="none" rtlCol="0">
                  <a:spAutoFit/>
                </a:bodyPr>
                <a:lstStyle/>
                <a:p>
                  <a:r>
                    <a:rPr kumimoji="1" lang="ja-JP" altLang="en-US" sz="2167">
                      <a:solidFill>
                        <a:schemeClr val="bg1"/>
                      </a:solidFill>
                      <a:latin typeface="HGP創英角ｺﾞｼｯｸUB" panose="020B0900000000000000" pitchFamily="50" charset="-128"/>
                      <a:ea typeface="HGP創英角ｺﾞｼｯｸUB" panose="020B0900000000000000" pitchFamily="50" charset="-128"/>
                    </a:rPr>
                    <a:t>くちびるには歌を</a:t>
                  </a:r>
                </a:p>
              </p:txBody>
            </p:sp>
          </p:grp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991C5528-C11B-46D1-9190-89222DB8E5C0}"/>
                </a:ext>
              </a:extLst>
            </p:cNvPr>
            <p:cNvGrpSpPr/>
            <p:nvPr/>
          </p:nvGrpSpPr>
          <p:grpSpPr>
            <a:xfrm>
              <a:off x="196143" y="1515429"/>
              <a:ext cx="6571404" cy="1022876"/>
              <a:chOff x="402439" y="1820122"/>
              <a:chExt cx="6065911" cy="944189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F8D0E4B-9AEF-4EB0-8C68-3E29AC540EF3}"/>
                  </a:ext>
                </a:extLst>
              </p:cNvPr>
              <p:cNvSpPr txBox="1"/>
              <p:nvPr/>
            </p:nvSpPr>
            <p:spPr>
              <a:xfrm>
                <a:off x="402439" y="1820122"/>
                <a:ext cx="6065911" cy="93980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270919"/>
                  </a:avLst>
                </a:prstTxWarp>
                <a:spAutoFit/>
              </a:bodyPr>
              <a:lstStyle/>
              <a:p>
                <a:r>
                  <a:rPr kumimoji="1" lang="ja-JP" altLang="en-US" sz="5850" dirty="0">
                    <a:ln w="190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みんな楽しい音楽会♪</a:t>
                </a: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73D76BBE-A6E2-466B-9D2B-3F3CCF8D6E54}"/>
                  </a:ext>
                </a:extLst>
              </p:cNvPr>
              <p:cNvSpPr txBox="1"/>
              <p:nvPr/>
            </p:nvSpPr>
            <p:spPr>
              <a:xfrm>
                <a:off x="402439" y="1820122"/>
                <a:ext cx="6065911" cy="93980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270919"/>
                  </a:avLst>
                </a:prstTxWarp>
                <a:spAutoFit/>
              </a:bodyPr>
              <a:lstStyle/>
              <a:p>
                <a:r>
                  <a:rPr kumimoji="1" lang="ja-JP" altLang="en-US" sz="5850" dirty="0">
                    <a:ln w="88900">
                      <a:solidFill>
                        <a:srgbClr val="D9470D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みんな楽しい音楽会♪</a:t>
                </a: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310DE127-3B61-4EA9-B213-3F20F644AC91}"/>
                  </a:ext>
                </a:extLst>
              </p:cNvPr>
              <p:cNvSpPr txBox="1"/>
              <p:nvPr/>
            </p:nvSpPr>
            <p:spPr>
              <a:xfrm>
                <a:off x="402439" y="1824508"/>
                <a:ext cx="6065911" cy="939803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1270919"/>
                  </a:avLst>
                </a:prstTxWarp>
                <a:spAutoFit/>
              </a:bodyPr>
              <a:lstStyle/>
              <a:p>
                <a:r>
                  <a:rPr kumimoji="1" lang="ja-JP" altLang="en-US" sz="5850" dirty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29000"/>
                        </a:prst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みんな楽しい音楽会♪</a:t>
                </a: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61746" y="6361987"/>
              <a:ext cx="1661329" cy="490726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370080" y="6855130"/>
              <a:ext cx="6091475" cy="606700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  <p:pic>
          <p:nvPicPr>
            <p:cNvPr id="11" name="図 10" descr="食品, 持つ, 皿, 明かり が含まれている画像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8BB3018B-C781-C432-4A04-7ECB894A3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89" y="1977561"/>
              <a:ext cx="1847857" cy="1908391"/>
            </a:xfrm>
            <a:prstGeom prst="rect">
              <a:avLst/>
            </a:prstGeom>
          </p:spPr>
        </p:pic>
      </p:grpSp>
      <p:pic>
        <p:nvPicPr>
          <p:cNvPr id="15" name="図 14" descr="ロゴ&#10;&#10;自動的に生成された説明">
            <a:extLst>
              <a:ext uri="{FF2B5EF4-FFF2-40B4-BE49-F238E27FC236}">
                <a16:creationId xmlns:a16="http://schemas.microsoft.com/office/drawing/2014/main" id="{D65942EC-7375-C28B-0942-49FC4B574E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829" y="9084866"/>
            <a:ext cx="1687257" cy="105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E280C-04AF-43DE-8EBF-06B6E337BFBB}">
  <ds:schemaRefs>
    <ds:schemaRef ds:uri="http://purl.org/dc/terms/"/>
    <ds:schemaRef ds:uri="aa497eed-f72d-442f-adf5-cc88fbf9cce6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cc50300-c016-41b3-baf7-1f053ea3de5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97</cp:revision>
  <dcterms:created xsi:type="dcterms:W3CDTF">2022-02-20T16:12:08Z</dcterms:created>
  <dcterms:modified xsi:type="dcterms:W3CDTF">2025-04-24T02:25:26Z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