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2358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ayama, Ayumi (XING) 平山 愛弓" userId="14c05a8a-eb38-4839-a16d-3807fc80ca8b" providerId="ADAL" clId="{8E4AB50D-8794-477E-9AF2-A24117BEFDCD}"/>
    <pc:docChg chg="custSel modSld">
      <pc:chgData name="Hirayama, Ayumi (XING) 平山 愛弓" userId="14c05a8a-eb38-4839-a16d-3807fc80ca8b" providerId="ADAL" clId="{8E4AB50D-8794-477E-9AF2-A24117BEFDCD}" dt="2025-03-17T02:50:30.465" v="1" actId="478"/>
      <pc:docMkLst>
        <pc:docMk/>
      </pc:docMkLst>
      <pc:sldChg chg="delSp mod">
        <pc:chgData name="Hirayama, Ayumi (XING) 平山 愛弓" userId="14c05a8a-eb38-4839-a16d-3807fc80ca8b" providerId="ADAL" clId="{8E4AB50D-8794-477E-9AF2-A24117BEFDCD}" dt="2025-03-17T02:50:30.465" v="1" actId="478"/>
        <pc:sldMkLst>
          <pc:docMk/>
          <pc:sldMk cId="2713496139" sldId="256"/>
        </pc:sldMkLst>
        <pc:spChg chg="del">
          <ac:chgData name="Hirayama, Ayumi (XING) 平山 愛弓" userId="14c05a8a-eb38-4839-a16d-3807fc80ca8b" providerId="ADAL" clId="{8E4AB50D-8794-477E-9AF2-A24117BEFDCD}" dt="2025-03-17T02:50:29.326" v="0" actId="478"/>
          <ac:spMkLst>
            <pc:docMk/>
            <pc:sldMk cId="2713496139" sldId="256"/>
            <ac:spMk id="2" creationId="{AD4EFBD8-C551-48FF-FE07-1B93E7C4FB6F}"/>
          </ac:spMkLst>
        </pc:spChg>
        <pc:spChg chg="del">
          <ac:chgData name="Hirayama, Ayumi (XING) 平山 愛弓" userId="14c05a8a-eb38-4839-a16d-3807fc80ca8b" providerId="ADAL" clId="{8E4AB50D-8794-477E-9AF2-A24117BEFDCD}" dt="2025-03-17T02:50:30.465" v="1" actId="478"/>
          <ac:spMkLst>
            <pc:docMk/>
            <pc:sldMk cId="2713496139" sldId="256"/>
            <ac:spMk id="3" creationId="{66AECC37-249F-C24F-3FB9-90E992CA35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315BC5C-30BC-7D53-2C7D-8938F4F78D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5" t="13017" r="33125"/>
          <a:stretch/>
        </p:blipFill>
        <p:spPr>
          <a:xfrm>
            <a:off x="-217072" y="0"/>
            <a:ext cx="7292143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364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48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35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7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29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20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79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06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56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40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A4A00-AA09-44D3-ABE5-E4E7C6A811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3A41D-FC7A-4719-BB72-C27488AEB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608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49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2025-03-17T02:48:01Z</dcterms:created>
  <dcterms:modified xsi:type="dcterms:W3CDTF">2025-03-17T02:50:31Z</dcterms:modified>
</cp:coreProperties>
</file>