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2358" y="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E1986C6-33AE-FC72-5A2D-E49EEE9AACC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25" t="13016" r="33125" b="-1119"/>
          <a:stretch/>
        </p:blipFill>
        <p:spPr>
          <a:xfrm>
            <a:off x="-459104" y="0"/>
            <a:ext cx="7393304" cy="1017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8012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60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36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86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080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554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56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4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289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52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403D1-3DB5-48C6-AA58-FF0F2A49E2BD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107D6-876A-4E68-9E7F-BF6AC32D58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297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1993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1</cp:revision>
  <dcterms:created xsi:type="dcterms:W3CDTF">2025-03-17T02:31:04Z</dcterms:created>
  <dcterms:modified xsi:type="dcterms:W3CDTF">2025-03-17T02:34:37Z</dcterms:modified>
</cp:coreProperties>
</file>