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399FB023-0FDE-497E-B7B1-2FE09704CE83}"/>
    <pc:docChg chg="modSld">
      <pc:chgData name="奥田陽子" userId="5bf8eb3d-eb6b-4939-b4ac-48d545c81564" providerId="ADAL" clId="{399FB023-0FDE-497E-B7B1-2FE09704CE83}" dt="2024-08-28T02:48:41.892" v="6" actId="20577"/>
      <pc:docMkLst>
        <pc:docMk/>
      </pc:docMkLst>
      <pc:sldChg chg="modSp mod">
        <pc:chgData name="奥田陽子" userId="5bf8eb3d-eb6b-4939-b4ac-48d545c81564" providerId="ADAL" clId="{399FB023-0FDE-497E-B7B1-2FE09704CE83}" dt="2024-08-28T02:48:41.892" v="6" actId="20577"/>
        <pc:sldMkLst>
          <pc:docMk/>
          <pc:sldMk cId="3083796334" sldId="341"/>
        </pc:sldMkLst>
      </pc:sldChg>
    </pc:docChg>
  </pc:docChgLst>
  <pc:docChgLst>
    <pc:chgData name="寺田 勝也" userId="8c59538c-4358-4eb0-84dd-2e7cb114f0dc" providerId="ADAL" clId="{236E57BA-5CA5-4CF9-AF7A-1CC7DE049566}"/>
    <pc:docChg chg="modSld">
      <pc:chgData name="寺田 勝也" userId="8c59538c-4358-4eb0-84dd-2e7cb114f0dc" providerId="ADAL" clId="{236E57BA-5CA5-4CF9-AF7A-1CC7DE049566}" dt="2024-11-22T02:29:17.365" v="2" actId="20577"/>
      <pc:docMkLst>
        <pc:docMk/>
      </pc:docMkLst>
    </pc:docChg>
  </pc:docChgLst>
  <pc:docChgLst>
    <pc:chgData name="奥田陽子" userId="5bf8eb3d-eb6b-4939-b4ac-48d545c81564" providerId="ADAL" clId="{D0D8A058-B8F7-43BD-B3FC-5171F39F063A}"/>
    <pc:docChg chg="modSld">
      <pc:chgData name="奥田陽子" userId="5bf8eb3d-eb6b-4939-b4ac-48d545c81564" providerId="ADAL" clId="{D0D8A058-B8F7-43BD-B3FC-5171F39F063A}" dt="2024-08-06T05:12:55.023" v="16" actId="20577"/>
      <pc:docMkLst>
        <pc:docMk/>
      </pc:docMkLst>
      <pc:sldChg chg="modSp mod">
        <pc:chgData name="奥田陽子" userId="5bf8eb3d-eb6b-4939-b4ac-48d545c81564" providerId="ADAL" clId="{D0D8A058-B8F7-43BD-B3FC-5171F39F063A}" dt="2024-08-06T05:12:55.023" v="16" actId="20577"/>
        <pc:sldMkLst>
          <pc:docMk/>
          <pc:sldMk cId="3083796334" sldId="341"/>
        </pc:sldMkLst>
      </pc:sldChg>
    </pc:docChg>
  </pc:docChgLst>
  <pc:docChgLst>
    <pc:chgData name="寺田 勝也" userId="8c59538c-4358-4eb0-84dd-2e7cb114f0dc" providerId="ADAL" clId="{783A86CE-2294-4CAB-A3D7-0A9C8F8E0AC2}"/>
    <pc:docChg chg="custSel modSld">
      <pc:chgData name="寺田 勝也" userId="8c59538c-4358-4eb0-84dd-2e7cb114f0dc" providerId="ADAL" clId="{783A86CE-2294-4CAB-A3D7-0A9C8F8E0AC2}" dt="2024-08-07T01:26:21.320" v="0" actId="478"/>
      <pc:docMkLst>
        <pc:docMk/>
      </pc:docMkLst>
      <pc:sldChg chg="delSp mod">
        <pc:chgData name="寺田 勝也" userId="8c59538c-4358-4eb0-84dd-2e7cb114f0dc" providerId="ADAL" clId="{783A86CE-2294-4CAB-A3D7-0A9C8F8E0AC2}" dt="2024-08-07T01:26:21.320" v="0" actId="478"/>
        <pc:sldMkLst>
          <pc:docMk/>
          <pc:sldMk cId="3083796334" sldId="341"/>
        </pc:sldMkLst>
      </pc:sldChg>
    </pc:docChg>
  </pc:docChgLst>
  <pc:docChgLst>
    <pc:chgData name="寺田 勝也" userId="8c59538c-4358-4eb0-84dd-2e7cb114f0dc" providerId="ADAL" clId="{816BC1F2-69D7-4AB8-AA5A-7922F08BAFA1}"/>
    <pc:docChg chg="modSld">
      <pc:chgData name="寺田 勝也" userId="8c59538c-4358-4eb0-84dd-2e7cb114f0dc" providerId="ADAL" clId="{816BC1F2-69D7-4AB8-AA5A-7922F08BAFA1}" dt="2024-12-19T09:50:44.817" v="11" actId="20577"/>
      <pc:docMkLst>
        <pc:docMk/>
      </pc:docMkLst>
      <pc:sldChg chg="modSp mod">
        <pc:chgData name="寺田 勝也" userId="8c59538c-4358-4eb0-84dd-2e7cb114f0dc" providerId="ADAL" clId="{816BC1F2-69D7-4AB8-AA5A-7922F08BAFA1}" dt="2024-12-19T09:50:44.817" v="11" actId="20577"/>
        <pc:sldMkLst>
          <pc:docMk/>
          <pc:sldMk cId="3083796334" sldId="341"/>
        </pc:sldMkLst>
        <pc:spChg chg="mod">
          <ac:chgData name="寺田 勝也" userId="8c59538c-4358-4eb0-84dd-2e7cb114f0dc" providerId="ADAL" clId="{816BC1F2-69D7-4AB8-AA5A-7922F08BAFA1}" dt="2024-12-19T09:50:44.817" v="11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</pc:sldChg>
    </pc:docChg>
  </pc:docChgLst>
  <pc:docChgLst>
    <pc:chgData name="奥田陽子" userId="5bf8eb3d-eb6b-4939-b4ac-48d545c81564" providerId="ADAL" clId="{9354715A-20D2-4A7D-93D9-C1D5079854F6}"/>
    <pc:docChg chg="modSld">
      <pc:chgData name="奥田陽子" userId="5bf8eb3d-eb6b-4939-b4ac-48d545c81564" providerId="ADAL" clId="{9354715A-20D2-4A7D-93D9-C1D5079854F6}" dt="2024-10-16T11:27:22.979" v="4" actId="20577"/>
      <pc:docMkLst>
        <pc:docMk/>
      </pc:docMkLst>
      <pc:sldChg chg="modSp mod">
        <pc:chgData name="奥田陽子" userId="5bf8eb3d-eb6b-4939-b4ac-48d545c81564" providerId="ADAL" clId="{9354715A-20D2-4A7D-93D9-C1D5079854F6}" dt="2024-10-16T11:27:22.979" v="4" actId="20577"/>
        <pc:sldMkLst>
          <pc:docMk/>
          <pc:sldMk cId="3083796334" sldId="341"/>
        </pc:sldMkLst>
      </pc:sldChg>
    </pc:docChg>
  </pc:docChgLst>
  <pc:docChgLst>
    <pc:chgData name="奥田陽子" userId="5bf8eb3d-eb6b-4939-b4ac-48d545c81564" providerId="ADAL" clId="{4A3FC52B-250E-4DCA-A7E3-760F870A15F4}"/>
    <pc:docChg chg="modSld">
      <pc:chgData name="奥田陽子" userId="5bf8eb3d-eb6b-4939-b4ac-48d545c81564" providerId="ADAL" clId="{4A3FC52B-250E-4DCA-A7E3-760F870A15F4}" dt="2024-11-01T00:34:13.974" v="9" actId="20577"/>
      <pc:docMkLst>
        <pc:docMk/>
      </pc:docMkLst>
    </pc:docChg>
  </pc:docChgLst>
  <pc:docChgLst>
    <pc:chgData name="寺田 勝也" userId="8c59538c-4358-4eb0-84dd-2e7cb114f0dc" providerId="ADAL" clId="{B2FF0104-1BF0-49BA-94F6-25F9C81789C5}"/>
    <pc:docChg chg="modSld">
      <pc:chgData name="寺田 勝也" userId="8c59538c-4358-4eb0-84dd-2e7cb114f0dc" providerId="ADAL" clId="{B2FF0104-1BF0-49BA-94F6-25F9C81789C5}" dt="2025-03-04T09:43:46.413" v="7" actId="20577"/>
      <pc:docMkLst>
        <pc:docMk/>
      </pc:docMkLst>
      <pc:sldChg chg="modSp mod">
        <pc:chgData name="寺田 勝也" userId="8c59538c-4358-4eb0-84dd-2e7cb114f0dc" providerId="ADAL" clId="{B2FF0104-1BF0-49BA-94F6-25F9C81789C5}" dt="2025-03-04T09:43:46.413" v="7" actId="20577"/>
        <pc:sldMkLst>
          <pc:docMk/>
          <pc:sldMk cId="3083796334" sldId="341"/>
        </pc:sldMkLst>
        <pc:spChg chg="mod">
          <ac:chgData name="寺田 勝也" userId="8c59538c-4358-4eb0-84dd-2e7cb114f0dc" providerId="ADAL" clId="{B2FF0104-1BF0-49BA-94F6-25F9C81789C5}" dt="2025-03-04T09:43:46.413" v="7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B9BEAB6-2505-4FBB-84A0-B56D7D69D887}"/>
    <pc:docChg chg="modSld">
      <pc:chgData name="寺田 勝也" userId="8c59538c-4358-4eb0-84dd-2e7cb114f0dc" providerId="ADAL" clId="{0B9BEAB6-2505-4FBB-84A0-B56D7D69D887}" dt="2024-10-02T09:26:19.043" v="8" actId="20577"/>
      <pc:docMkLst>
        <pc:docMk/>
      </pc:docMkLst>
      <pc:sldChg chg="modSp mod">
        <pc:chgData name="寺田 勝也" userId="8c59538c-4358-4eb0-84dd-2e7cb114f0dc" providerId="ADAL" clId="{0B9BEAB6-2505-4FBB-84A0-B56D7D69D887}" dt="2024-10-02T09:26:19.043" v="8" actId="20577"/>
        <pc:sldMkLst>
          <pc:docMk/>
          <pc:sldMk cId="3083796334" sldId="341"/>
        </pc:sldMkLst>
      </pc:sldChg>
    </pc:docChg>
  </pc:docChgLst>
  <pc:docChgLst>
    <pc:chgData name="奥田陽子" userId="5bf8eb3d-eb6b-4939-b4ac-48d545c81564" providerId="ADAL" clId="{CD6EFF7C-6F64-49FD-90BC-4FACD2BDA916}"/>
    <pc:docChg chg="modSld">
      <pc:chgData name="奥田陽子" userId="5bf8eb3d-eb6b-4939-b4ac-48d545c81564" providerId="ADAL" clId="{CD6EFF7C-6F64-49FD-90BC-4FACD2BDA916}" dt="2024-07-23T06:19:54.536" v="34" actId="20577"/>
      <pc:docMkLst>
        <pc:docMk/>
      </pc:docMkLst>
      <pc:sldChg chg="modSp mod">
        <pc:chgData name="奥田陽子" userId="5bf8eb3d-eb6b-4939-b4ac-48d545c81564" providerId="ADAL" clId="{CD6EFF7C-6F64-49FD-90BC-4FACD2BDA916}" dt="2024-07-23T06:19:54.536" v="34" actId="20577"/>
        <pc:sldMkLst>
          <pc:docMk/>
          <pc:sldMk cId="3083796334" sldId="341"/>
        </pc:sldMkLst>
      </pc:sldChg>
    </pc:docChg>
  </pc:docChgLst>
  <pc:docChgLst>
    <pc:chgData name="寺田 勝也" userId="8c59538c-4358-4eb0-84dd-2e7cb114f0dc" providerId="ADAL" clId="{04EE2FA4-E585-4F62-A323-45704421BA7E}"/>
    <pc:docChg chg="modSld">
      <pc:chgData name="寺田 勝也" userId="8c59538c-4358-4eb0-84dd-2e7cb114f0dc" providerId="ADAL" clId="{04EE2FA4-E585-4F62-A323-45704421BA7E}" dt="2025-01-31T05:24:59.804" v="13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70</cp:revision>
  <cp:lastPrinted>2023-04-22T05:57:36Z</cp:lastPrinted>
  <dcterms:created xsi:type="dcterms:W3CDTF">2022-02-20T16:12:08Z</dcterms:created>
  <dcterms:modified xsi:type="dcterms:W3CDTF">2025-03-04T09:43:49Z</dcterms:modified>
</cp:coreProperties>
</file>