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43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F7CD96C3-BA6E-4C6A-8191-FA5076D104F5}"/>
    <pc:docChg chg="modSld">
      <pc:chgData name="寺田 勝也" userId="8c59538c-4358-4eb0-84dd-2e7cb114f0dc" providerId="ADAL" clId="{F7CD96C3-BA6E-4C6A-8191-FA5076D104F5}" dt="2024-12-19T09:48:02.347" v="10" actId="20577"/>
      <pc:docMkLst>
        <pc:docMk/>
      </pc:docMkLst>
      <pc:sldChg chg="modSp mod">
        <pc:chgData name="寺田 勝也" userId="8c59538c-4358-4eb0-84dd-2e7cb114f0dc" providerId="ADAL" clId="{F7CD96C3-BA6E-4C6A-8191-FA5076D104F5}" dt="2024-12-19T09:48:02.347" v="10" actId="20577"/>
        <pc:sldMkLst>
          <pc:docMk/>
          <pc:sldMk cId="785523628" sldId="343"/>
        </pc:sldMkLst>
        <pc:spChg chg="mod">
          <ac:chgData name="寺田 勝也" userId="8c59538c-4358-4eb0-84dd-2e7cb114f0dc" providerId="ADAL" clId="{F7CD96C3-BA6E-4C6A-8191-FA5076D104F5}" dt="2024-12-19T09:48:02.347" v="10" actId="20577"/>
          <ac:spMkLst>
            <pc:docMk/>
            <pc:sldMk cId="785523628" sldId="343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2D92A9E2-E9D7-4A93-98D7-72550916D86D}"/>
    <pc:docChg chg="undo custSel modSld">
      <pc:chgData name="寺田 勝也" userId="8c59538c-4358-4eb0-84dd-2e7cb114f0dc" providerId="ADAL" clId="{2D92A9E2-E9D7-4A93-98D7-72550916D86D}" dt="2024-08-07T01:24:14.915" v="14" actId="478"/>
      <pc:docMkLst>
        <pc:docMk/>
      </pc:docMkLst>
      <pc:sldChg chg="addSp delSp modSp mod">
        <pc:chgData name="寺田 勝也" userId="8c59538c-4358-4eb0-84dd-2e7cb114f0dc" providerId="ADAL" clId="{2D92A9E2-E9D7-4A93-98D7-72550916D86D}" dt="2024-08-07T01:24:14.915" v="14" actId="478"/>
        <pc:sldMkLst>
          <pc:docMk/>
          <pc:sldMk cId="785523628" sldId="343"/>
        </pc:sldMkLst>
      </pc:sldChg>
    </pc:docChg>
  </pc:docChgLst>
  <pc:docChgLst>
    <pc:chgData name="奥田陽子" userId="5bf8eb3d-eb6b-4939-b4ac-48d545c81564" providerId="ADAL" clId="{B9B4AA51-F2D4-4ED3-96DD-B9A83DF64E49}"/>
    <pc:docChg chg="modSld">
      <pc:chgData name="奥田陽子" userId="5bf8eb3d-eb6b-4939-b4ac-48d545c81564" providerId="ADAL" clId="{B9B4AA51-F2D4-4ED3-96DD-B9A83DF64E49}" dt="2024-07-24T03:15:25.281" v="8" actId="20577"/>
      <pc:docMkLst>
        <pc:docMk/>
      </pc:docMkLst>
    </pc:docChg>
  </pc:docChgLst>
  <pc:docChgLst>
    <pc:chgData name="寺田 勝也" userId="8c59538c-4358-4eb0-84dd-2e7cb114f0dc" providerId="ADAL" clId="{89CBA5A3-9A6D-411F-81EF-8DA0C338CE90}"/>
    <pc:docChg chg="modSld">
      <pc:chgData name="寺田 勝也" userId="8c59538c-4358-4eb0-84dd-2e7cb114f0dc" providerId="ADAL" clId="{89CBA5A3-9A6D-411F-81EF-8DA0C338CE90}" dt="2024-11-22T02:26:52.069" v="2" actId="20577"/>
      <pc:docMkLst>
        <pc:docMk/>
      </pc:docMkLst>
      <pc:sldChg chg="modSp mod">
        <pc:chgData name="寺田 勝也" userId="8c59538c-4358-4eb0-84dd-2e7cb114f0dc" providerId="ADAL" clId="{89CBA5A3-9A6D-411F-81EF-8DA0C338CE90}" dt="2024-11-22T02:26:52.069" v="2" actId="20577"/>
        <pc:sldMkLst>
          <pc:docMk/>
          <pc:sldMk cId="785523628" sldId="343"/>
        </pc:sldMkLst>
      </pc:sldChg>
    </pc:docChg>
  </pc:docChgLst>
  <pc:docChgLst>
    <pc:chgData name="寺田 勝也" userId="8c59538c-4358-4eb0-84dd-2e7cb114f0dc" providerId="ADAL" clId="{78FB427E-995E-4E08-9A6D-50E180439B4F}"/>
    <pc:docChg chg="modSld">
      <pc:chgData name="寺田 勝也" userId="8c59538c-4358-4eb0-84dd-2e7cb114f0dc" providerId="ADAL" clId="{78FB427E-995E-4E08-9A6D-50E180439B4F}" dt="2024-10-02T09:23:25.342" v="7" actId="20577"/>
      <pc:docMkLst>
        <pc:docMk/>
      </pc:docMkLst>
      <pc:sldChg chg="modSp mod">
        <pc:chgData name="寺田 勝也" userId="8c59538c-4358-4eb0-84dd-2e7cb114f0dc" providerId="ADAL" clId="{78FB427E-995E-4E08-9A6D-50E180439B4F}" dt="2024-10-02T09:23:25.342" v="7" actId="20577"/>
        <pc:sldMkLst>
          <pc:docMk/>
          <pc:sldMk cId="785523628" sldId="343"/>
        </pc:sldMkLst>
      </pc:sldChg>
    </pc:docChg>
  </pc:docChgLst>
  <pc:docChgLst>
    <pc:chgData name="寺田 勝也" userId="8c59538c-4358-4eb0-84dd-2e7cb114f0dc" providerId="ADAL" clId="{2F6AA993-1632-49D3-964A-7F68229F9D24}"/>
    <pc:docChg chg="modSld">
      <pc:chgData name="寺田 勝也" userId="8c59538c-4358-4eb0-84dd-2e7cb114f0dc" providerId="ADAL" clId="{2F6AA993-1632-49D3-964A-7F68229F9D24}" dt="2025-03-04T09:40:18.798" v="12" actId="20577"/>
      <pc:docMkLst>
        <pc:docMk/>
      </pc:docMkLst>
      <pc:sldChg chg="modSp mod">
        <pc:chgData name="寺田 勝也" userId="8c59538c-4358-4eb0-84dd-2e7cb114f0dc" providerId="ADAL" clId="{2F6AA993-1632-49D3-964A-7F68229F9D24}" dt="2025-03-04T09:40:18.798" v="12" actId="20577"/>
        <pc:sldMkLst>
          <pc:docMk/>
          <pc:sldMk cId="785523628" sldId="343"/>
        </pc:sldMkLst>
        <pc:spChg chg="mod">
          <ac:chgData name="寺田 勝也" userId="8c59538c-4358-4eb0-84dd-2e7cb114f0dc" providerId="ADAL" clId="{2F6AA993-1632-49D3-964A-7F68229F9D24}" dt="2025-03-04T09:40:18.798" v="12" actId="20577"/>
          <ac:spMkLst>
            <pc:docMk/>
            <pc:sldMk cId="785523628" sldId="343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70ECEA4C-D6D8-4131-BF5F-0C68F7B6330E}"/>
    <pc:docChg chg="modSld">
      <pc:chgData name="奥田陽子" userId="5bf8eb3d-eb6b-4939-b4ac-48d545c81564" providerId="ADAL" clId="{70ECEA4C-D6D8-4131-BF5F-0C68F7B6330E}" dt="2024-11-01T00:57:39.819" v="11" actId="20577"/>
      <pc:docMkLst>
        <pc:docMk/>
      </pc:docMkLst>
      <pc:sldChg chg="modSp mod">
        <pc:chgData name="奥田陽子" userId="5bf8eb3d-eb6b-4939-b4ac-48d545c81564" providerId="ADAL" clId="{70ECEA4C-D6D8-4131-BF5F-0C68F7B6330E}" dt="2024-11-01T00:57:39.819" v="11" actId="20577"/>
        <pc:sldMkLst>
          <pc:docMk/>
          <pc:sldMk cId="785523628" sldId="343"/>
        </pc:sldMkLst>
      </pc:sldChg>
    </pc:docChg>
  </pc:docChgLst>
  <pc:docChgLst>
    <pc:chgData name="寺田 勝也" userId="8c59538c-4358-4eb0-84dd-2e7cb114f0dc" providerId="ADAL" clId="{4A13098C-FF60-4483-A1E7-3678125AAFF5}"/>
    <pc:docChg chg="modSld">
      <pc:chgData name="寺田 勝也" userId="8c59538c-4358-4eb0-84dd-2e7cb114f0dc" providerId="ADAL" clId="{4A13098C-FF60-4483-A1E7-3678125AAFF5}" dt="2024-06-06T12:30:13.445" v="17" actId="20577"/>
      <pc:docMkLst>
        <pc:docMk/>
      </pc:docMkLst>
      <pc:sldChg chg="modSp mod">
        <pc:chgData name="寺田 勝也" userId="8c59538c-4358-4eb0-84dd-2e7cb114f0dc" providerId="ADAL" clId="{4A13098C-FF60-4483-A1E7-3678125AAFF5}" dt="2024-06-06T12:30:13.445" v="17" actId="20577"/>
        <pc:sldMkLst>
          <pc:docMk/>
          <pc:sldMk cId="785523628" sldId="343"/>
        </pc:sldMkLst>
      </pc:sldChg>
    </pc:docChg>
  </pc:docChgLst>
  <pc:docChgLst>
    <pc:chgData name="奥田陽子" userId="5bf8eb3d-eb6b-4939-b4ac-48d545c81564" providerId="ADAL" clId="{4A820848-A694-4E91-AA11-381D890D3A84}"/>
    <pc:docChg chg="modSld">
      <pc:chgData name="奥田陽子" userId="5bf8eb3d-eb6b-4939-b4ac-48d545c81564" providerId="ADAL" clId="{4A820848-A694-4E91-AA11-381D890D3A84}" dt="2024-10-16T11:36:20.334" v="4" actId="20577"/>
      <pc:docMkLst>
        <pc:docMk/>
      </pc:docMkLst>
      <pc:sldChg chg="modSp mod">
        <pc:chgData name="奥田陽子" userId="5bf8eb3d-eb6b-4939-b4ac-48d545c81564" providerId="ADAL" clId="{4A820848-A694-4E91-AA11-381D890D3A84}" dt="2024-10-16T11:36:20.334" v="4" actId="20577"/>
        <pc:sldMkLst>
          <pc:docMk/>
          <pc:sldMk cId="785523628" sldId="343"/>
        </pc:sldMkLst>
      </pc:sldChg>
    </pc:docChg>
  </pc:docChgLst>
  <pc:docChgLst>
    <pc:chgData name="寺田 勝也" userId="8c59538c-4358-4eb0-84dd-2e7cb114f0dc" providerId="ADAL" clId="{6989858D-4589-42F7-BD56-6BE16811666C}"/>
    <pc:docChg chg="modSld">
      <pc:chgData name="寺田 勝也" userId="8c59538c-4358-4eb0-84dd-2e7cb114f0dc" providerId="ADAL" clId="{6989858D-4589-42F7-BD56-6BE16811666C}" dt="2024-03-12T03:03:43.384" v="9" actId="20577"/>
      <pc:docMkLst>
        <pc:docMk/>
      </pc:docMkLst>
    </pc:docChg>
  </pc:docChgLst>
  <pc:docChgLst>
    <pc:chgData name="奥田陽子" userId="5bf8eb3d-eb6b-4939-b4ac-48d545c81564" providerId="ADAL" clId="{4E5F3D74-6F0F-46E6-B585-030E1505DE76}"/>
    <pc:docChg chg="undo custSel modSld">
      <pc:chgData name="奥田陽子" userId="5bf8eb3d-eb6b-4939-b4ac-48d545c81564" providerId="ADAL" clId="{4E5F3D74-6F0F-46E6-B585-030E1505DE76}" dt="2024-08-06T05:07:48.967" v="18" actId="20577"/>
      <pc:docMkLst>
        <pc:docMk/>
      </pc:docMkLst>
      <pc:sldChg chg="modSp mod">
        <pc:chgData name="奥田陽子" userId="5bf8eb3d-eb6b-4939-b4ac-48d545c81564" providerId="ADAL" clId="{4E5F3D74-6F0F-46E6-B585-030E1505DE76}" dt="2024-08-06T05:07:48.967" v="18" actId="20577"/>
        <pc:sldMkLst>
          <pc:docMk/>
          <pc:sldMk cId="785523628" sldId="343"/>
        </pc:sldMkLst>
      </pc:sldChg>
    </pc:docChg>
  </pc:docChgLst>
  <pc:docChgLst>
    <pc:chgData name="寺田 勝也" userId="8c59538c-4358-4eb0-84dd-2e7cb114f0dc" providerId="ADAL" clId="{2259756E-76CA-4FA0-93A5-F86EE6A7C24A}"/>
    <pc:docChg chg="modSld">
      <pc:chgData name="寺田 勝也" userId="8c59538c-4358-4eb0-84dd-2e7cb114f0dc" providerId="ADAL" clId="{2259756E-76CA-4FA0-93A5-F86EE6A7C24A}" dt="2025-01-31T04:36:36.516" v="13" actId="20577"/>
      <pc:docMkLst>
        <pc:docMk/>
      </pc:docMkLst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2025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5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火</a:t>
              </a:r>
              <a:r>
                <a:rPr kumimoji="1" lang="en-US" altLang="ja-JP" sz="3600" b="1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-1534" y="5472238"/>
            <a:ext cx="1943256" cy="2078323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5038012" y="4773528"/>
            <a:ext cx="1843841" cy="188861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170964" y="3635981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429685" y="1715308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5033806" y="3090337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4027963" y="2524072"/>
            <a:ext cx="3231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　</a:t>
            </a:r>
            <a:r>
              <a:rPr kumimoji="1" lang="ja-JP" altLang="en-US" sz="4000" spc="300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あみ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580042" y="3346409"/>
            <a:ext cx="3823549" cy="3787295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5523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450FAE-D786-4572-91C9-481E724AAD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6683468-82A8-42A0-BAB1-B703EB11FB52}">
  <ds:schemaRefs>
    <ds:schemaRef ds:uri="http://www.w3.org/XML/1998/namespace"/>
    <ds:schemaRef ds:uri="ccc50300-c016-41b3-baf7-1f053ea3de53"/>
    <ds:schemaRef ds:uri="http://purl.org/dc/dcmitype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aa497eed-f72d-442f-adf5-cc88fbf9cce6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1716</TotalTime>
  <Words>29</Words>
  <Application>Microsoft Office PowerPoint</Application>
  <PresentationFormat>A4 210 x 297 mm</PresentationFormat>
  <Paragraphs>6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74</cp:revision>
  <cp:lastPrinted>2023-04-22T05:57:36Z</cp:lastPrinted>
  <dcterms:created xsi:type="dcterms:W3CDTF">2022-02-20T16:12:08Z</dcterms:created>
  <dcterms:modified xsi:type="dcterms:W3CDTF">2025-03-04T09:40:20Z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