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345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339933"/>
    <a:srgbClr val="009900"/>
    <a:srgbClr val="00CC00"/>
    <a:srgbClr val="33CC33"/>
    <a:srgbClr val="839D23"/>
    <a:srgbClr val="CCFF33"/>
    <a:srgbClr val="FFFF00"/>
    <a:srgbClr val="FFFF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32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寺田 勝也" userId="8c59538c-4358-4eb0-84dd-2e7cb114f0dc" providerId="ADAL" clId="{47526561-305B-446F-8843-0E27138F8F27}"/>
    <pc:docChg chg="modSld">
      <pc:chgData name="寺田 勝也" userId="8c59538c-4358-4eb0-84dd-2e7cb114f0dc" providerId="ADAL" clId="{47526561-305B-446F-8843-0E27138F8F27}" dt="2024-04-03T02:35:57.089" v="2" actId="1076"/>
      <pc:docMkLst>
        <pc:docMk/>
      </pc:docMkLst>
      <pc:sldChg chg="modSp mod">
        <pc:chgData name="寺田 勝也" userId="8c59538c-4358-4eb0-84dd-2e7cb114f0dc" providerId="ADAL" clId="{47526561-305B-446F-8843-0E27138F8F27}" dt="2024-04-03T02:35:57.089" v="2" actId="1076"/>
        <pc:sldMkLst>
          <pc:docMk/>
          <pc:sldMk cId="1520744523" sldId="345"/>
        </pc:sldMkLst>
      </pc:sldChg>
    </pc:docChg>
  </pc:docChgLst>
  <pc:docChgLst>
    <pc:chgData name="奥田陽子" userId="5bf8eb3d-eb6b-4939-b4ac-48d545c81564" providerId="ADAL" clId="{58CFD22C-C538-4D14-AFD2-387DD90A4F70}"/>
    <pc:docChg chg="undo custSel modSld">
      <pc:chgData name="奥田陽子" userId="5bf8eb3d-eb6b-4939-b4ac-48d545c81564" providerId="ADAL" clId="{58CFD22C-C538-4D14-AFD2-387DD90A4F70}" dt="2024-04-03T04:59:48.873" v="3" actId="1076"/>
      <pc:docMkLst>
        <pc:docMk/>
      </pc:docMkLst>
      <pc:sldChg chg="modSp mod">
        <pc:chgData name="奥田陽子" userId="5bf8eb3d-eb6b-4939-b4ac-48d545c81564" providerId="ADAL" clId="{58CFD22C-C538-4D14-AFD2-387DD90A4F70}" dt="2024-04-03T04:59:48.873" v="3" actId="1076"/>
        <pc:sldMkLst>
          <pc:docMk/>
          <pc:sldMk cId="1520744523" sldId="345"/>
        </pc:sldMkLst>
      </pc:sldChg>
    </pc:docChg>
  </pc:docChgLst>
  <pc:docChgLst>
    <pc:chgData name="奥田陽子" userId="5bf8eb3d-eb6b-4939-b4ac-48d545c81564" providerId="ADAL" clId="{5E71AFC2-00AD-4F4F-B19E-343130F11414}"/>
    <pc:docChg chg="custSel addSld modSld">
      <pc:chgData name="奥田陽子" userId="5bf8eb3d-eb6b-4939-b4ac-48d545c81564" providerId="ADAL" clId="{5E71AFC2-00AD-4F4F-B19E-343130F11414}" dt="2024-03-27T07:08:04.925" v="108" actId="1076"/>
      <pc:docMkLst>
        <pc:docMk/>
      </pc:docMkLst>
      <pc:sldChg chg="addSp delSp modSp mod">
        <pc:chgData name="奥田陽子" userId="5bf8eb3d-eb6b-4939-b4ac-48d545c81564" providerId="ADAL" clId="{5E71AFC2-00AD-4F4F-B19E-343130F11414}" dt="2024-03-27T07:07:09.544" v="107" actId="1076"/>
        <pc:sldMkLst>
          <pc:docMk/>
          <pc:sldMk cId="2918694112" sldId="340"/>
        </pc:sldMkLst>
      </pc:sldChg>
      <pc:sldChg chg="addSp delSp modSp add mod">
        <pc:chgData name="奥田陽子" userId="5bf8eb3d-eb6b-4939-b4ac-48d545c81564" providerId="ADAL" clId="{5E71AFC2-00AD-4F4F-B19E-343130F11414}" dt="2024-03-27T07:08:04.925" v="108" actId="1076"/>
        <pc:sldMkLst>
          <pc:docMk/>
          <pc:sldMk cId="1520744523" sldId="345"/>
        </pc:sldMkLst>
      </pc:sldChg>
    </pc:docChg>
  </pc:docChgLst>
  <pc:docChgLst>
    <pc:chgData name="寺田 勝也" userId="8c59538c-4358-4eb0-84dd-2e7cb114f0dc" providerId="ADAL" clId="{B1021994-3CFE-464A-909A-82DB9F1DCC32}"/>
    <pc:docChg chg="modSld">
      <pc:chgData name="寺田 勝也" userId="8c59538c-4358-4eb0-84dd-2e7cb114f0dc" providerId="ADAL" clId="{B1021994-3CFE-464A-909A-82DB9F1DCC32}" dt="2024-06-06T12:30:47.083" v="10" actId="20577"/>
      <pc:docMkLst>
        <pc:docMk/>
      </pc:docMkLst>
    </pc:docChg>
  </pc:docChgLst>
  <pc:docChgLst>
    <pc:chgData name="寺田 勝也" userId="8c59538c-4358-4eb0-84dd-2e7cb114f0dc" providerId="ADAL" clId="{36EF9EB1-DA47-4824-BB84-5DD90DFA1EEB}"/>
    <pc:docChg chg="modSld">
      <pc:chgData name="寺田 勝也" userId="8c59538c-4358-4eb0-84dd-2e7cb114f0dc" providerId="ADAL" clId="{36EF9EB1-DA47-4824-BB84-5DD90DFA1EEB}" dt="2025-01-31T04:17:47.215" v="15" actId="20577"/>
      <pc:docMkLst>
        <pc:docMk/>
      </pc:docMkLst>
    </pc:docChg>
  </pc:docChgLst>
  <pc:docChgLst>
    <pc:chgData name="奥田陽子" userId="5bf8eb3d-eb6b-4939-b4ac-48d545c81564" providerId="ADAL" clId="{BC3A0753-B961-410C-BCE5-AE8229BFE255}"/>
    <pc:docChg chg="modSld">
      <pc:chgData name="奥田陽子" userId="5bf8eb3d-eb6b-4939-b4ac-48d545c81564" providerId="ADAL" clId="{BC3A0753-B961-410C-BCE5-AE8229BFE255}" dt="2023-11-28T04:53:42.743" v="4"/>
      <pc:docMkLst>
        <pc:docMk/>
      </pc:docMkLst>
      <pc:sldChg chg="modSp mod">
        <pc:chgData name="奥田陽子" userId="5bf8eb3d-eb6b-4939-b4ac-48d545c81564" providerId="ADAL" clId="{BC3A0753-B961-410C-BCE5-AE8229BFE255}" dt="2023-11-28T04:53:42.743" v="4"/>
        <pc:sldMkLst>
          <pc:docMk/>
          <pc:sldMk cId="2918694112" sldId="340"/>
        </pc:sldMkLst>
      </pc:sldChg>
    </pc:docChg>
  </pc:docChgLst>
  <pc:docChgLst>
    <pc:chgData name="奥田陽子" userId="5bf8eb3d-eb6b-4939-b4ac-48d545c81564" providerId="ADAL" clId="{09F5F8C1-A874-4FAB-92E1-C7A8C9E69904}"/>
    <pc:docChg chg="modSld">
      <pc:chgData name="奥田陽子" userId="5bf8eb3d-eb6b-4939-b4ac-48d545c81564" providerId="ADAL" clId="{09F5F8C1-A874-4FAB-92E1-C7A8C9E69904}" dt="2024-11-01T00:30:01.729" v="13" actId="20577"/>
      <pc:docMkLst>
        <pc:docMk/>
      </pc:docMkLst>
      <pc:sldChg chg="modSp mod">
        <pc:chgData name="奥田陽子" userId="5bf8eb3d-eb6b-4939-b4ac-48d545c81564" providerId="ADAL" clId="{09F5F8C1-A874-4FAB-92E1-C7A8C9E69904}" dt="2024-11-01T00:30:01.729" v="13" actId="20577"/>
        <pc:sldMkLst>
          <pc:docMk/>
          <pc:sldMk cId="1520744523" sldId="345"/>
        </pc:sldMkLst>
      </pc:sldChg>
    </pc:docChg>
  </pc:docChgLst>
  <pc:docChgLst>
    <pc:chgData name="寺田 勝也" userId="8c59538c-4358-4eb0-84dd-2e7cb114f0dc" providerId="ADAL" clId="{5DF3C8D0-7319-4D85-B9D5-7322D10702D7}"/>
    <pc:docChg chg="modSld">
      <pc:chgData name="寺田 勝也" userId="8c59538c-4358-4eb0-84dd-2e7cb114f0dc" providerId="ADAL" clId="{5DF3C8D0-7319-4D85-B9D5-7322D10702D7}" dt="2024-10-02T09:17:31.996" v="7" actId="20577"/>
      <pc:docMkLst>
        <pc:docMk/>
      </pc:docMkLst>
    </pc:docChg>
  </pc:docChgLst>
  <pc:docChgLst>
    <pc:chgData name="寺田 勝也" userId="8c59538c-4358-4eb0-84dd-2e7cb114f0dc" providerId="ADAL" clId="{791815AC-D814-4208-9A6D-E84A382838DA}"/>
    <pc:docChg chg="modSld">
      <pc:chgData name="寺田 勝也" userId="8c59538c-4358-4eb0-84dd-2e7cb114f0dc" providerId="ADAL" clId="{791815AC-D814-4208-9A6D-E84A382838DA}" dt="2024-12-19T09:43:27.172" v="10" actId="20577"/>
      <pc:docMkLst>
        <pc:docMk/>
      </pc:docMkLst>
      <pc:sldChg chg="modSp mod">
        <pc:chgData name="寺田 勝也" userId="8c59538c-4358-4eb0-84dd-2e7cb114f0dc" providerId="ADAL" clId="{791815AC-D814-4208-9A6D-E84A382838DA}" dt="2024-12-19T09:43:27.172" v="10" actId="20577"/>
        <pc:sldMkLst>
          <pc:docMk/>
          <pc:sldMk cId="1520744523" sldId="345"/>
        </pc:sldMkLst>
        <pc:spChg chg="mod">
          <ac:chgData name="寺田 勝也" userId="8c59538c-4358-4eb0-84dd-2e7cb114f0dc" providerId="ADAL" clId="{791815AC-D814-4208-9A6D-E84A382838DA}" dt="2024-12-19T09:43:27.172" v="10" actId="20577"/>
          <ac:spMkLst>
            <pc:docMk/>
            <pc:sldMk cId="1520744523" sldId="345"/>
            <ac:spMk id="11" creationId="{F9CCE1F1-57B6-A10C-DDD1-D4750A7E24A3}"/>
          </ac:spMkLst>
        </pc:spChg>
      </pc:sldChg>
    </pc:docChg>
  </pc:docChgLst>
  <pc:docChgLst>
    <pc:chgData name="藤田 英里沙" userId="55fb1634-084b-4aa3-92eb-65b651078df8" providerId="ADAL" clId="{3971B9BC-A509-4B4F-8218-E5B3FD3393AB}"/>
    <pc:docChg chg="undo custSel modSld">
      <pc:chgData name="藤田 英里沙" userId="55fb1634-084b-4aa3-92eb-65b651078df8" providerId="ADAL" clId="{3971B9BC-A509-4B4F-8218-E5B3FD3393AB}" dt="2023-10-11T13:11:02.342" v="20" actId="20577"/>
      <pc:docMkLst>
        <pc:docMk/>
      </pc:docMkLst>
      <pc:sldChg chg="modSp mod">
        <pc:chgData name="藤田 英里沙" userId="55fb1634-084b-4aa3-92eb-65b651078df8" providerId="ADAL" clId="{3971B9BC-A509-4B4F-8218-E5B3FD3393AB}" dt="2023-10-11T13:11:02.342" v="20" actId="20577"/>
        <pc:sldMkLst>
          <pc:docMk/>
          <pc:sldMk cId="2918694112" sldId="340"/>
        </pc:sldMkLst>
      </pc:sldChg>
    </pc:docChg>
  </pc:docChgLst>
  <pc:docChgLst>
    <pc:chgData name="奥田陽子" userId="5bf8eb3d-eb6b-4939-b4ac-48d545c81564" providerId="ADAL" clId="{E4606B81-D025-4EE0-B4D6-94EA84DDAF1D}"/>
    <pc:docChg chg="modSld">
      <pc:chgData name="奥田陽子" userId="5bf8eb3d-eb6b-4939-b4ac-48d545c81564" providerId="ADAL" clId="{E4606B81-D025-4EE0-B4D6-94EA84DDAF1D}" dt="2024-10-16T11:35:37.857" v="4" actId="20577"/>
      <pc:docMkLst>
        <pc:docMk/>
      </pc:docMkLst>
    </pc:docChg>
  </pc:docChgLst>
  <pc:docChgLst>
    <pc:chgData name="奥田陽子" userId="5bf8eb3d-eb6b-4939-b4ac-48d545c81564" providerId="ADAL" clId="{D93CAC46-C750-45F9-8CB9-7F64861C2F8C}"/>
    <pc:docChg chg="modSld">
      <pc:chgData name="奥田陽子" userId="5bf8eb3d-eb6b-4939-b4ac-48d545c81564" providerId="ADAL" clId="{D93CAC46-C750-45F9-8CB9-7F64861C2F8C}" dt="2023-10-26T06:42:21.469" v="8" actId="20577"/>
      <pc:docMkLst>
        <pc:docMk/>
      </pc:docMkLst>
      <pc:sldChg chg="modSp mod">
        <pc:chgData name="奥田陽子" userId="5bf8eb3d-eb6b-4939-b4ac-48d545c81564" providerId="ADAL" clId="{D93CAC46-C750-45F9-8CB9-7F64861C2F8C}" dt="2023-10-26T06:42:21.469" v="8" actId="20577"/>
        <pc:sldMkLst>
          <pc:docMk/>
          <pc:sldMk cId="2918694112" sldId="340"/>
        </pc:sldMkLst>
      </pc:sldChg>
    </pc:docChg>
  </pc:docChgLst>
  <pc:docChgLst>
    <pc:chgData name="奥田陽子" userId="5bf8eb3d-eb6b-4939-b4ac-48d545c81564" providerId="ADAL" clId="{D9323066-A49E-4A2C-A546-1927D3BEADC2}"/>
    <pc:docChg chg="modSld">
      <pc:chgData name="奥田陽子" userId="5bf8eb3d-eb6b-4939-b4ac-48d545c81564" providerId="ADAL" clId="{D9323066-A49E-4A2C-A546-1927D3BEADC2}" dt="2024-08-28T02:47:33.660" v="6" actId="20577"/>
      <pc:docMkLst>
        <pc:docMk/>
      </pc:docMkLst>
      <pc:sldChg chg="modSp mod">
        <pc:chgData name="奥田陽子" userId="5bf8eb3d-eb6b-4939-b4ac-48d545c81564" providerId="ADAL" clId="{D9323066-A49E-4A2C-A546-1927D3BEADC2}" dt="2024-08-28T02:47:33.660" v="6" actId="20577"/>
        <pc:sldMkLst>
          <pc:docMk/>
          <pc:sldMk cId="1520744523" sldId="345"/>
        </pc:sldMkLst>
      </pc:sldChg>
    </pc:docChg>
  </pc:docChgLst>
  <pc:docChgLst>
    <pc:chgData name="奥田陽子" userId="5bf8eb3d-eb6b-4939-b4ac-48d545c81564" providerId="ADAL" clId="{A404C098-BCA4-4543-A62E-2ED0E1E3015C}"/>
    <pc:docChg chg="custSel modSld">
      <pc:chgData name="奥田陽子" userId="5bf8eb3d-eb6b-4939-b4ac-48d545c81564" providerId="ADAL" clId="{A404C098-BCA4-4543-A62E-2ED0E1E3015C}" dt="2024-03-28T00:57:15.078" v="20" actId="14100"/>
      <pc:docMkLst>
        <pc:docMk/>
      </pc:docMkLst>
      <pc:sldChg chg="addSp delSp modSp mod">
        <pc:chgData name="奥田陽子" userId="5bf8eb3d-eb6b-4939-b4ac-48d545c81564" providerId="ADAL" clId="{A404C098-BCA4-4543-A62E-2ED0E1E3015C}" dt="2024-03-28T00:57:15.078" v="20" actId="14100"/>
        <pc:sldMkLst>
          <pc:docMk/>
          <pc:sldMk cId="1520744523" sldId="345"/>
        </pc:sldMkLst>
      </pc:sldChg>
    </pc:docChg>
  </pc:docChgLst>
  <pc:docChgLst>
    <pc:chgData name="寺田 勝也" userId="8c59538c-4358-4eb0-84dd-2e7cb114f0dc" providerId="ADAL" clId="{3CF421A6-7199-454B-832F-0620B5BF048D}"/>
    <pc:docChg chg="modSld">
      <pc:chgData name="寺田 勝也" userId="8c59538c-4358-4eb0-84dd-2e7cb114f0dc" providerId="ADAL" clId="{3CF421A6-7199-454B-832F-0620B5BF048D}" dt="2024-11-22T02:23:13.938" v="2" actId="20577"/>
      <pc:docMkLst>
        <pc:docMk/>
      </pc:docMkLst>
    </pc:docChg>
  </pc:docChgLst>
  <pc:docChgLst>
    <pc:chgData name="奥田陽子" userId="5bf8eb3d-eb6b-4939-b4ac-48d545c81564" providerId="ADAL" clId="{C160BAE1-8825-41AC-B543-F5903F07EAD8}"/>
    <pc:docChg chg="modSld">
      <pc:chgData name="奥田陽子" userId="5bf8eb3d-eb6b-4939-b4ac-48d545c81564" providerId="ADAL" clId="{C160BAE1-8825-41AC-B543-F5903F07EAD8}" dt="2024-07-24T03:14:47.405" v="8" actId="20577"/>
      <pc:docMkLst>
        <pc:docMk/>
      </pc:docMkLst>
    </pc:docChg>
  </pc:docChgLst>
  <pc:docChgLst>
    <pc:chgData name="奥田陽子" userId="5bf8eb3d-eb6b-4939-b4ac-48d545c81564" providerId="ADAL" clId="{A90D9D6F-5E71-4F23-B405-29B66B741485}"/>
    <pc:docChg chg="modSld">
      <pc:chgData name="奥田陽子" userId="5bf8eb3d-eb6b-4939-b4ac-48d545c81564" providerId="ADAL" clId="{A90D9D6F-5E71-4F23-B405-29B66B741485}" dt="2024-08-06T04:28:04.657" v="22" actId="20577"/>
      <pc:docMkLst>
        <pc:docMk/>
      </pc:docMkLst>
      <pc:sldChg chg="modSp mod">
        <pc:chgData name="奥田陽子" userId="5bf8eb3d-eb6b-4939-b4ac-48d545c81564" providerId="ADAL" clId="{A90D9D6F-5E71-4F23-B405-29B66B741485}" dt="2024-08-06T04:28:04.657" v="22" actId="20577"/>
        <pc:sldMkLst>
          <pc:docMk/>
          <pc:sldMk cId="1520744523" sldId="345"/>
        </pc:sldMkLst>
      </pc:sldChg>
    </pc:docChg>
  </pc:docChgLst>
  <pc:docChgLst>
    <pc:chgData name="寺田 勝也" userId="8c59538c-4358-4eb0-84dd-2e7cb114f0dc" providerId="ADAL" clId="{46C4FA21-1B15-4EA4-BDEC-B3AFF5FFB970}"/>
    <pc:docChg chg="modSld">
      <pc:chgData name="寺田 勝也" userId="8c59538c-4358-4eb0-84dd-2e7cb114f0dc" providerId="ADAL" clId="{46C4FA21-1B15-4EA4-BDEC-B3AFF5FFB970}" dt="2023-11-08T10:03:21.542" v="9" actId="20577"/>
      <pc:docMkLst>
        <pc:docMk/>
      </pc:docMkLst>
      <pc:sldChg chg="modSp mod">
        <pc:chgData name="寺田 勝也" userId="8c59538c-4358-4eb0-84dd-2e7cb114f0dc" providerId="ADAL" clId="{46C4FA21-1B15-4EA4-BDEC-B3AFF5FFB970}" dt="2023-11-08T10:03:21.542" v="9" actId="20577"/>
        <pc:sldMkLst>
          <pc:docMk/>
          <pc:sldMk cId="2918694112" sldId="340"/>
        </pc:sldMkLst>
      </pc:sldChg>
    </pc:docChg>
  </pc:docChgLst>
  <pc:docChgLst>
    <pc:chgData name="寺田 勝也" userId="8c59538c-4358-4eb0-84dd-2e7cb114f0dc" providerId="ADAL" clId="{3760659E-D20E-41DD-8707-ACD012FE2074}"/>
    <pc:docChg chg="modSld">
      <pc:chgData name="寺田 勝也" userId="8c59538c-4358-4eb0-84dd-2e7cb114f0dc" providerId="ADAL" clId="{3760659E-D20E-41DD-8707-ACD012FE2074}" dt="2025-03-04T09:34:10.861" v="20" actId="20577"/>
      <pc:docMkLst>
        <pc:docMk/>
      </pc:docMkLst>
      <pc:sldChg chg="modSp mod">
        <pc:chgData name="寺田 勝也" userId="8c59538c-4358-4eb0-84dd-2e7cb114f0dc" providerId="ADAL" clId="{3760659E-D20E-41DD-8707-ACD012FE2074}" dt="2025-03-04T09:34:10.861" v="20" actId="20577"/>
        <pc:sldMkLst>
          <pc:docMk/>
          <pc:sldMk cId="1520744523" sldId="345"/>
        </pc:sldMkLst>
        <pc:spChg chg="mod">
          <ac:chgData name="寺田 勝也" userId="8c59538c-4358-4eb0-84dd-2e7cb114f0dc" providerId="ADAL" clId="{3760659E-D20E-41DD-8707-ACD012FE2074}" dt="2025-03-04T09:34:10.861" v="20" actId="20577"/>
          <ac:spMkLst>
            <pc:docMk/>
            <pc:sldMk cId="1520744523" sldId="345"/>
            <ac:spMk id="11" creationId="{F9CCE1F1-57B6-A10C-DDD1-D4750A7E24A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9B0E-96EB-43BB-AB93-DBEC7BE886CF}" type="datetimeFigureOut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70D3-EA99-45D1-A9CE-37872A478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7527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5A26C80-77CC-FA58-0FC9-327A70DBD43F}"/>
              </a:ext>
            </a:extLst>
          </p:cNvPr>
          <p:cNvSpPr/>
          <p:nvPr/>
        </p:nvSpPr>
        <p:spPr>
          <a:xfrm>
            <a:off x="-15359" y="0"/>
            <a:ext cx="6873359" cy="8408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3" name="図 42" descr="グリーン, 花 が含まれている画像&#10;&#10;自動的に生成された説明">
            <a:extLst>
              <a:ext uri="{FF2B5EF4-FFF2-40B4-BE49-F238E27FC236}">
                <a16:creationId xmlns:a16="http://schemas.microsoft.com/office/drawing/2014/main" id="{9A50CC08-ED30-1226-9C35-0E93F77C73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7" r="38509" b="34964"/>
          <a:stretch/>
        </p:blipFill>
        <p:spPr>
          <a:xfrm rot="5400000">
            <a:off x="-918802" y="889186"/>
            <a:ext cx="8673504" cy="6893627"/>
          </a:xfrm>
          <a:prstGeom prst="rect">
            <a:avLst/>
          </a:prstGeom>
        </p:spPr>
      </p:pic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71A81792-DA01-402D-A43D-216B293FB4AB}"/>
              </a:ext>
            </a:extLst>
          </p:cNvPr>
          <p:cNvGrpSpPr/>
          <p:nvPr/>
        </p:nvGrpSpPr>
        <p:grpSpPr>
          <a:xfrm>
            <a:off x="4791491" y="1876351"/>
            <a:ext cx="873731" cy="3297552"/>
            <a:chOff x="7284874" y="1578005"/>
            <a:chExt cx="806521" cy="3043894"/>
          </a:xfrm>
        </p:grpSpPr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89446F55-5B26-4255-8908-6E1124B3C1C6}"/>
                </a:ext>
              </a:extLst>
            </p:cNvPr>
            <p:cNvSpPr/>
            <p:nvPr/>
          </p:nvSpPr>
          <p:spPr>
            <a:xfrm rot="16623454">
              <a:off x="6166188" y="2696691"/>
              <a:ext cx="3043894" cy="806521"/>
            </a:xfrm>
            <a:prstGeom prst="rect">
              <a:avLst/>
            </a:prstGeom>
            <a:gradFill flip="none" rotWithShape="1">
              <a:gsLst>
                <a:gs pos="0">
                  <a:srgbClr val="A0D44C"/>
                </a:gs>
                <a:gs pos="74000">
                  <a:srgbClr val="8BC32F"/>
                </a:gs>
                <a:gs pos="98000">
                  <a:srgbClr val="FFFF00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5F85FC1E-48D3-483E-9254-B079B2117AE7}"/>
                </a:ext>
              </a:extLst>
            </p:cNvPr>
            <p:cNvSpPr txBox="1"/>
            <p:nvPr/>
          </p:nvSpPr>
          <p:spPr>
            <a:xfrm rot="423454">
              <a:off x="7321610" y="1778260"/>
              <a:ext cx="724459" cy="272352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 sz="390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癒しの空間を</a:t>
              </a:r>
            </a:p>
          </p:txBody>
        </p:sp>
      </p:grpSp>
      <p:pic>
        <p:nvPicPr>
          <p:cNvPr id="26" name="Picture 2" descr="コリスライブ | シニア向けオンラインレク">
            <a:extLst>
              <a:ext uri="{FF2B5EF4-FFF2-40B4-BE49-F238E27FC236}">
                <a16:creationId xmlns:a16="http://schemas.microsoft.com/office/drawing/2014/main" id="{5A15F4C4-394A-0646-8486-221E45C20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324" y="9472311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6EA3B73D-0032-3B4B-09E6-B142F5C7601D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65B5FBC-297F-7458-6189-713A41C399A3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0BD75A87-1998-B9E9-7BA8-4EA3FE036051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9" name="グループ化 8">
                <a:extLst>
                  <a:ext uri="{FF2B5EF4-FFF2-40B4-BE49-F238E27FC236}">
                    <a16:creationId xmlns:a16="http://schemas.microsoft.com/office/drawing/2014/main" id="{CF608335-7414-7EE5-0CD2-75BB8DB6D4D2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C5E95C9F-AB80-E30A-DB36-209BD945EFC5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11" name="テキスト ボックス 10">
                  <a:extLst>
                    <a:ext uri="{FF2B5EF4-FFF2-40B4-BE49-F238E27FC236}">
                      <a16:creationId xmlns:a16="http://schemas.microsoft.com/office/drawing/2014/main" id="{F9CCE1F1-57B6-A10C-DDD1-D4750A7E24A3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2025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火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67A064A2-3345-0E34-057C-D132D9CC42AD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E9818357-EC85-1F5E-9381-704C517757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F5519532-102A-4119-BC78-7DBF00D446EA}"/>
              </a:ext>
            </a:extLst>
          </p:cNvPr>
          <p:cNvGrpSpPr/>
          <p:nvPr/>
        </p:nvGrpSpPr>
        <p:grpSpPr>
          <a:xfrm>
            <a:off x="3720641" y="2282228"/>
            <a:ext cx="718210" cy="3610148"/>
            <a:chOff x="9015844" y="805897"/>
            <a:chExt cx="662963" cy="3332444"/>
          </a:xfrm>
        </p:grpSpPr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58FC66C9-05EB-42BB-B654-68DA19B781BA}"/>
                </a:ext>
              </a:extLst>
            </p:cNvPr>
            <p:cNvSpPr/>
            <p:nvPr/>
          </p:nvSpPr>
          <p:spPr>
            <a:xfrm rot="15553846">
              <a:off x="7685872" y="2181910"/>
              <a:ext cx="3332444" cy="580418"/>
            </a:xfrm>
            <a:prstGeom prst="rect">
              <a:avLst/>
            </a:prstGeom>
            <a:gradFill flip="none" rotWithShape="1">
              <a:gsLst>
                <a:gs pos="0">
                  <a:srgbClr val="BED54B"/>
                </a:gs>
                <a:gs pos="78000">
                  <a:srgbClr val="8BC32F"/>
                </a:gs>
                <a:gs pos="100000">
                  <a:srgbClr val="FFFF00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AD19D75B-CF92-4AFA-9771-21C5B8C3E564}"/>
                </a:ext>
              </a:extLst>
            </p:cNvPr>
            <p:cNvSpPr txBox="1"/>
            <p:nvPr/>
          </p:nvSpPr>
          <p:spPr>
            <a:xfrm rot="20953846">
              <a:off x="9015844" y="901127"/>
              <a:ext cx="662963" cy="319703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 sz="3467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あなたにお届け♪</a:t>
              </a:r>
            </a:p>
          </p:txBody>
        </p:sp>
      </p:grp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70721B52-2605-2EA5-7B70-C4C9FF92928B}"/>
              </a:ext>
            </a:extLst>
          </p:cNvPr>
          <p:cNvGrpSpPr/>
          <p:nvPr/>
        </p:nvGrpSpPr>
        <p:grpSpPr>
          <a:xfrm>
            <a:off x="266967" y="865004"/>
            <a:ext cx="6328977" cy="1192634"/>
            <a:chOff x="7717457" y="241657"/>
            <a:chExt cx="6328977" cy="1192634"/>
          </a:xfrm>
        </p:grpSpPr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99BEA2B9-EE1D-0DB7-6DDC-BA3A7376353A}"/>
                </a:ext>
              </a:extLst>
            </p:cNvPr>
            <p:cNvSpPr txBox="1"/>
            <p:nvPr/>
          </p:nvSpPr>
          <p:spPr>
            <a:xfrm>
              <a:off x="7717457" y="241657"/>
              <a:ext cx="6328977" cy="1192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7150">
                  <a:ln w="190500">
                    <a:solidFill>
                      <a:srgbClr val="669900"/>
                    </a:solidFill>
                  </a:ln>
                  <a:solidFill>
                    <a:srgbClr val="0099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癒しのコンサート</a:t>
              </a: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0BCC8092-5AF0-1795-89F4-E3938CEE87EE}"/>
                </a:ext>
              </a:extLst>
            </p:cNvPr>
            <p:cNvSpPr txBox="1"/>
            <p:nvPr/>
          </p:nvSpPr>
          <p:spPr>
            <a:xfrm>
              <a:off x="7717457" y="241657"/>
              <a:ext cx="6328977" cy="1192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7150">
                  <a:ln w="889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癒しのコンサート</a:t>
              </a:r>
            </a:p>
          </p:txBody>
        </p: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8FB6C06B-8F53-443D-A25A-CB9B520990F5}"/>
                </a:ext>
              </a:extLst>
            </p:cNvPr>
            <p:cNvSpPr txBox="1"/>
            <p:nvPr/>
          </p:nvSpPr>
          <p:spPr>
            <a:xfrm>
              <a:off x="7717457" y="241657"/>
              <a:ext cx="6328977" cy="1192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7150">
                  <a:solidFill>
                    <a:srgbClr val="8BC32F"/>
                  </a:solidFill>
                  <a:effectLst>
                    <a:outerShdw blurRad="50800" dist="38100" dir="2700000" algn="tl" rotWithShape="0">
                      <a:prstClr val="black">
                        <a:alpha val="14000"/>
                      </a:prst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癒しのコンサート</a:t>
              </a:r>
            </a:p>
          </p:txBody>
        </p:sp>
      </p:grp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38BB5211-9B05-78F4-D93E-D02DD6556E2C}"/>
              </a:ext>
            </a:extLst>
          </p:cNvPr>
          <p:cNvGrpSpPr/>
          <p:nvPr/>
        </p:nvGrpSpPr>
        <p:grpSpPr>
          <a:xfrm>
            <a:off x="1167282" y="179091"/>
            <a:ext cx="1899879" cy="825931"/>
            <a:chOff x="-3617261" y="-1193839"/>
            <a:chExt cx="1899879" cy="825931"/>
          </a:xfrm>
        </p:grpSpPr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C9B522EB-1B0A-EB50-9F9B-9A770C9953EA}"/>
                </a:ext>
              </a:extLst>
            </p:cNvPr>
            <p:cNvSpPr txBox="1"/>
            <p:nvPr/>
          </p:nvSpPr>
          <p:spPr>
            <a:xfrm rot="153592">
              <a:off x="-3617261" y="-1193839"/>
              <a:ext cx="1899879" cy="8259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767">
                  <a:ln w="82550">
                    <a:solidFill>
                      <a:srgbClr val="669900"/>
                    </a:solidFill>
                  </a:ln>
                  <a:solidFill>
                    <a:srgbClr val="BED54B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あみの</a:t>
              </a:r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9ED02D7C-4D24-BF23-F78D-B2D76E68533A}"/>
                </a:ext>
              </a:extLst>
            </p:cNvPr>
            <p:cNvSpPr txBox="1"/>
            <p:nvPr/>
          </p:nvSpPr>
          <p:spPr>
            <a:xfrm rot="153592">
              <a:off x="-3617261" y="-1193839"/>
              <a:ext cx="1899879" cy="8259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767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あみの</a:t>
              </a:r>
            </a:p>
          </p:txBody>
        </p:sp>
      </p:grpSp>
      <p:pic>
        <p:nvPicPr>
          <p:cNvPr id="4" name="図 3" descr="人, 衣料, 持つ, 女性 が含まれている画像&#10;&#10;自動的に生成された説明">
            <a:extLst>
              <a:ext uri="{FF2B5EF4-FFF2-40B4-BE49-F238E27FC236}">
                <a16:creationId xmlns:a16="http://schemas.microsoft.com/office/drawing/2014/main" id="{7711D218-03D2-A64D-DA5A-A015126411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54" r="12766" b="7965"/>
          <a:stretch/>
        </p:blipFill>
        <p:spPr>
          <a:xfrm>
            <a:off x="-22122" y="2230392"/>
            <a:ext cx="5916004" cy="602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44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812826-1197-4E61-B462-8930E42DF5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940E97-6B7F-4248-9C2A-28EC6C45363E}">
  <ds:schemaRefs>
    <ds:schemaRef ds:uri="http://purl.org/dc/terms/"/>
    <ds:schemaRef ds:uri="http://purl.org/dc/elements/1.1/"/>
    <ds:schemaRef ds:uri="ccc50300-c016-41b3-baf7-1f053ea3de53"/>
    <ds:schemaRef ds:uri="http://purl.org/dc/dcmitype/"/>
    <ds:schemaRef ds:uri="aa497eed-f72d-442f-adf5-cc88fbf9cce6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812233B-9756-449A-B747-44D7DE8E5DE3}">
  <ds:schemaRefs>
    <ds:schemaRef ds:uri="aa497eed-f72d-442f-adf5-cc88fbf9cce6"/>
    <ds:schemaRef ds:uri="ccc50300-c016-41b3-baf7-1f053ea3de5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39</Words>
  <Application>Microsoft Office PowerPoint</Application>
  <PresentationFormat>A4 210 x 297 mm</PresentationFormat>
  <Paragraphs>10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HGP創英角ｺﾞｼｯｸUB</vt:lpstr>
      <vt:lpstr>Hiragino Kaku Gothic Pro W3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7</cp:revision>
  <cp:lastPrinted>2024-03-27T07:08:11Z</cp:lastPrinted>
  <dcterms:created xsi:type="dcterms:W3CDTF">2022-02-20T16:12:08Z</dcterms:created>
  <dcterms:modified xsi:type="dcterms:W3CDTF">2025-03-04T09:34:12Z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