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317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8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4" orient="horz" pos="1873" userDrawn="1">
          <p15:clr>
            <a:srgbClr val="A4A3A4"/>
          </p15:clr>
        </p15:guide>
        <p15:guide id="5" orient="horz" pos="2349" userDrawn="1">
          <p15:clr>
            <a:srgbClr val="A4A3A4"/>
          </p15:clr>
        </p15:guide>
        <p15:guide id="7" orient="horz" pos="5365" userDrawn="1">
          <p15:clr>
            <a:srgbClr val="A4A3A4"/>
          </p15:clr>
        </p15:guide>
        <p15:guide id="8" orient="horz" pos="30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  <a:srgbClr val="FF3399"/>
    <a:srgbClr val="FF33CC"/>
    <a:srgbClr val="008000"/>
    <a:srgbClr val="0066FF"/>
    <a:srgbClr val="FF00FF"/>
    <a:srgbClr val="FFFF00"/>
    <a:srgbClr val="FF99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2120" y="52"/>
      </p:cViewPr>
      <p:guideLst>
        <p:guide orient="horz" pos="58"/>
        <p:guide pos="2160"/>
        <p:guide orient="horz" pos="1873"/>
        <p:guide orient="horz" pos="2349"/>
        <p:guide orient="horz" pos="5365"/>
        <p:guide orient="horz" pos="30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74097DD9-2676-4B2D-B476-0D5B21EBBD86}"/>
    <pc:docChg chg="modSld">
      <pc:chgData name="寺田 勝也" userId="8c59538c-4358-4eb0-84dd-2e7cb114f0dc" providerId="ADAL" clId="{74097DD9-2676-4B2D-B476-0D5B21EBBD86}" dt="2025-01-31T04:34:16.609" v="12" actId="20577"/>
      <pc:docMkLst>
        <pc:docMk/>
      </pc:docMkLst>
      <pc:sldChg chg="modSp mod">
        <pc:chgData name="寺田 勝也" userId="8c59538c-4358-4eb0-84dd-2e7cb114f0dc" providerId="ADAL" clId="{74097DD9-2676-4B2D-B476-0D5B21EBBD86}" dt="2025-01-31T04:34:16.609" v="12" actId="20577"/>
        <pc:sldMkLst>
          <pc:docMk/>
          <pc:sldMk cId="3050382954" sldId="297"/>
        </pc:sldMkLst>
      </pc:sldChg>
    </pc:docChg>
  </pc:docChgLst>
  <pc:docChgLst>
    <pc:chgData name="寺田 勝也" userId="8c59538c-4358-4eb0-84dd-2e7cb114f0dc" providerId="ADAL" clId="{0BB1EB4B-79C7-4361-9F68-D344AEFBA6C0}"/>
    <pc:docChg chg="modSld">
      <pc:chgData name="寺田 勝也" userId="8c59538c-4358-4eb0-84dd-2e7cb114f0dc" providerId="ADAL" clId="{0BB1EB4B-79C7-4361-9F68-D344AEFBA6C0}" dt="2024-11-22T02:26:30.466" v="2" actId="20577"/>
      <pc:docMkLst>
        <pc:docMk/>
      </pc:docMkLst>
    </pc:docChg>
  </pc:docChgLst>
  <pc:docChgLst>
    <pc:chgData name="寺田 勝也" userId="8c59538c-4358-4eb0-84dd-2e7cb114f0dc" providerId="ADAL" clId="{D38FC99C-D5D8-436B-9383-B51470CF43BF}"/>
    <pc:docChg chg="modSld">
      <pc:chgData name="寺田 勝也" userId="8c59538c-4358-4eb0-84dd-2e7cb114f0dc" providerId="ADAL" clId="{D38FC99C-D5D8-436B-9383-B51470CF43BF}" dt="2024-04-10T07:03:42.768" v="10" actId="20577"/>
      <pc:docMkLst>
        <pc:docMk/>
      </pc:docMkLst>
    </pc:docChg>
  </pc:docChgLst>
  <pc:docChgLst>
    <pc:chgData name="藤田 英里沙" userId="55fb1634-084b-4aa3-92eb-65b651078df8" providerId="ADAL" clId="{6D16B91B-805B-49CF-B75E-161AEA2D8FE6}"/>
    <pc:docChg chg="modSld">
      <pc:chgData name="藤田 英里沙" userId="55fb1634-084b-4aa3-92eb-65b651078df8" providerId="ADAL" clId="{6D16B91B-805B-49CF-B75E-161AEA2D8FE6}" dt="2024-04-10T12:18:02.894" v="0"/>
      <pc:docMkLst>
        <pc:docMk/>
      </pc:docMkLst>
      <pc:sldChg chg="addSp modSp">
        <pc:chgData name="藤田 英里沙" userId="55fb1634-084b-4aa3-92eb-65b651078df8" providerId="ADAL" clId="{6D16B91B-805B-49CF-B75E-161AEA2D8FE6}" dt="2024-04-10T12:18:02.894" v="0"/>
        <pc:sldMkLst>
          <pc:docMk/>
          <pc:sldMk cId="3050382954" sldId="297"/>
        </pc:sldMkLst>
      </pc:sldChg>
    </pc:docChg>
  </pc:docChgLst>
  <pc:docChgLst>
    <pc:chgData name="寺田 勝也" userId="8c59538c-4358-4eb0-84dd-2e7cb114f0dc" providerId="ADAL" clId="{0EA93E23-9818-40E4-8627-A3BCF4A6D600}"/>
    <pc:docChg chg="modSld">
      <pc:chgData name="寺田 勝也" userId="8c59538c-4358-4eb0-84dd-2e7cb114f0dc" providerId="ADAL" clId="{0EA93E23-9818-40E4-8627-A3BCF4A6D600}" dt="2025-03-04T09:39:30.939" v="13" actId="20577"/>
      <pc:docMkLst>
        <pc:docMk/>
      </pc:docMkLst>
      <pc:sldChg chg="modSp mod">
        <pc:chgData name="寺田 勝也" userId="8c59538c-4358-4eb0-84dd-2e7cb114f0dc" providerId="ADAL" clId="{0EA93E23-9818-40E4-8627-A3BCF4A6D600}" dt="2025-03-04T09:39:30.939" v="13" actId="20577"/>
        <pc:sldMkLst>
          <pc:docMk/>
          <pc:sldMk cId="1150983148" sldId="317"/>
        </pc:sldMkLst>
        <pc:spChg chg="mod">
          <ac:chgData name="寺田 勝也" userId="8c59538c-4358-4eb0-84dd-2e7cb114f0dc" providerId="ADAL" clId="{0EA93E23-9818-40E4-8627-A3BCF4A6D600}" dt="2025-03-04T09:39:30.939" v="13" actId="20577"/>
          <ac:spMkLst>
            <pc:docMk/>
            <pc:sldMk cId="1150983148" sldId="317"/>
            <ac:spMk id="1131" creationId="{DD92290D-90DE-0707-C67B-57B487EC024E}"/>
          </ac:spMkLst>
        </pc:spChg>
      </pc:sldChg>
    </pc:docChg>
  </pc:docChgLst>
  <pc:docChgLst>
    <pc:chgData name="寺田 勝也" userId="8c59538c-4358-4eb0-84dd-2e7cb114f0dc" providerId="ADAL" clId="{D52E0E13-ABCC-447F-880E-A99576320339}"/>
    <pc:docChg chg="undo redo custSel addSld modSld sldOrd">
      <pc:chgData name="寺田 勝也" userId="8c59538c-4358-4eb0-84dd-2e7cb114f0dc" providerId="ADAL" clId="{D52E0E13-ABCC-447F-880E-A99576320339}" dt="2024-02-15T10:55:58.902" v="371" actId="1076"/>
      <pc:docMkLst>
        <pc:docMk/>
      </pc:docMkLst>
      <pc:sldChg chg="modSp mod">
        <pc:chgData name="寺田 勝也" userId="8c59538c-4358-4eb0-84dd-2e7cb114f0dc" providerId="ADAL" clId="{D52E0E13-ABCC-447F-880E-A99576320339}" dt="2024-02-06T23:49:01.495" v="1" actId="1076"/>
        <pc:sldMkLst>
          <pc:docMk/>
          <pc:sldMk cId="1961068696" sldId="276"/>
        </pc:sldMkLst>
      </pc:sldChg>
      <pc:sldChg chg="addSp delSp modSp mod">
        <pc:chgData name="寺田 勝也" userId="8c59538c-4358-4eb0-84dd-2e7cb114f0dc" providerId="ADAL" clId="{D52E0E13-ABCC-447F-880E-A99576320339}" dt="2024-02-06T23:51:43.400" v="98" actId="20577"/>
        <pc:sldMkLst>
          <pc:docMk/>
          <pc:sldMk cId="4205209782" sldId="277"/>
        </pc:sldMkLst>
      </pc:sldChg>
      <pc:sldChg chg="modSp mod">
        <pc:chgData name="寺田 勝也" userId="8c59538c-4358-4eb0-84dd-2e7cb114f0dc" providerId="ADAL" clId="{D52E0E13-ABCC-447F-880E-A99576320339}" dt="2024-02-15T10:30:05.843" v="176" actId="1076"/>
        <pc:sldMkLst>
          <pc:docMk/>
          <pc:sldMk cId="3844429723" sldId="281"/>
        </pc:sldMkLst>
      </pc:sldChg>
      <pc:sldChg chg="addSp modSp add mod ord">
        <pc:chgData name="寺田 勝也" userId="8c59538c-4358-4eb0-84dd-2e7cb114f0dc" providerId="ADAL" clId="{D52E0E13-ABCC-447F-880E-A99576320339}" dt="2024-02-15T10:55:58.902" v="371" actId="1076"/>
        <pc:sldMkLst>
          <pc:docMk/>
          <pc:sldMk cId="2512591965" sldId="284"/>
        </pc:sldMkLst>
      </pc:sldChg>
    </pc:docChg>
  </pc:docChgLst>
  <pc:docChgLst>
    <pc:chgData name="奥田陽子" userId="5bf8eb3d-eb6b-4939-b4ac-48d545c81564" providerId="ADAL" clId="{3678F0F7-A9CA-4964-8C23-C25CE1AC80AD}"/>
    <pc:docChg chg="delSld modSld">
      <pc:chgData name="奥田陽子" userId="5bf8eb3d-eb6b-4939-b4ac-48d545c81564" providerId="ADAL" clId="{3678F0F7-A9CA-4964-8C23-C25CE1AC80AD}" dt="2025-03-03T00:44:24.859" v="5" actId="47"/>
      <pc:docMkLst>
        <pc:docMk/>
      </pc:docMkLst>
      <pc:sldChg chg="modSp mod">
        <pc:chgData name="奥田陽子" userId="5bf8eb3d-eb6b-4939-b4ac-48d545c81564" providerId="ADAL" clId="{3678F0F7-A9CA-4964-8C23-C25CE1AC80AD}" dt="2025-03-03T00:44:14.930" v="4" actId="14100"/>
        <pc:sldMkLst>
          <pc:docMk/>
          <pc:sldMk cId="1150983148" sldId="317"/>
        </pc:sldMkLst>
        <pc:spChg chg="mod">
          <ac:chgData name="奥田陽子" userId="5bf8eb3d-eb6b-4939-b4ac-48d545c81564" providerId="ADAL" clId="{3678F0F7-A9CA-4964-8C23-C25CE1AC80AD}" dt="2025-03-03T00:44:14.930" v="4" actId="14100"/>
          <ac:spMkLst>
            <pc:docMk/>
            <pc:sldMk cId="1150983148" sldId="317"/>
            <ac:spMk id="25" creationId="{65CDC3BA-7C1D-1FE5-57AC-4B5136263D99}"/>
          </ac:spMkLst>
        </pc:spChg>
      </pc:sldChg>
      <pc:sldChg chg="del">
        <pc:chgData name="奥田陽子" userId="5bf8eb3d-eb6b-4939-b4ac-48d545c81564" providerId="ADAL" clId="{3678F0F7-A9CA-4964-8C23-C25CE1AC80AD}" dt="2025-03-03T00:44:24.859" v="5" actId="47"/>
        <pc:sldMkLst>
          <pc:docMk/>
          <pc:sldMk cId="3502146438" sldId="318"/>
        </pc:sldMkLst>
      </pc:sldChg>
    </pc:docChg>
  </pc:docChgLst>
  <pc:docChgLst>
    <pc:chgData name="奥田陽子" userId="5bf8eb3d-eb6b-4939-b4ac-48d545c81564" providerId="ADAL" clId="{BEE2D00E-9F8B-4F11-BDC1-D0C80111343C}"/>
    <pc:docChg chg="undo custSel addSld delSld modSld">
      <pc:chgData name="奥田陽子" userId="5bf8eb3d-eb6b-4939-b4ac-48d545c81564" providerId="ADAL" clId="{BEE2D00E-9F8B-4F11-BDC1-D0C80111343C}" dt="2025-02-28T08:18:53.572" v="5" actId="1076"/>
      <pc:docMkLst>
        <pc:docMk/>
      </pc:docMkLst>
      <pc:sldChg chg="add">
        <pc:chgData name="奥田陽子" userId="5bf8eb3d-eb6b-4939-b4ac-48d545c81564" providerId="ADAL" clId="{BEE2D00E-9F8B-4F11-BDC1-D0C80111343C}" dt="2025-02-28T07:58:51.065" v="0"/>
        <pc:sldMkLst>
          <pc:docMk/>
          <pc:sldMk cId="1150983148" sldId="317"/>
        </pc:sldMkLst>
      </pc:sldChg>
      <pc:sldChg chg="delSp modSp add mod">
        <pc:chgData name="奥田陽子" userId="5bf8eb3d-eb6b-4939-b4ac-48d545c81564" providerId="ADAL" clId="{BEE2D00E-9F8B-4F11-BDC1-D0C80111343C}" dt="2025-02-28T08:18:53.572" v="5" actId="1076"/>
        <pc:sldMkLst>
          <pc:docMk/>
          <pc:sldMk cId="3502146438" sldId="318"/>
        </pc:sldMkLst>
      </pc:sldChg>
    </pc:docChg>
  </pc:docChgLst>
  <pc:docChgLst>
    <pc:chgData name="奥田陽子" userId="5bf8eb3d-eb6b-4939-b4ac-48d545c81564" providerId="ADAL" clId="{A3022B33-2107-4248-8F8E-CAEA3D123E7E}"/>
    <pc:docChg chg="modSld">
      <pc:chgData name="奥田陽子" userId="5bf8eb3d-eb6b-4939-b4ac-48d545c81564" providerId="ADAL" clId="{A3022B33-2107-4248-8F8E-CAEA3D123E7E}" dt="2024-07-24T03:12:33.089" v="8" actId="20577"/>
      <pc:docMkLst>
        <pc:docMk/>
      </pc:docMkLst>
    </pc:docChg>
  </pc:docChgLst>
  <pc:docChgLst>
    <pc:chgData name="寺田 勝也" userId="8c59538c-4358-4eb0-84dd-2e7cb114f0dc" providerId="ADAL" clId="{C060DD22-975C-4368-9D88-CE89A1467208}"/>
    <pc:docChg chg="modSld">
      <pc:chgData name="寺田 勝也" userId="8c59538c-4358-4eb0-84dd-2e7cb114f0dc" providerId="ADAL" clId="{C060DD22-975C-4368-9D88-CE89A1467208}" dt="2024-12-19T09:47:22.890" v="12" actId="20577"/>
      <pc:docMkLst>
        <pc:docMk/>
      </pc:docMkLst>
    </pc:docChg>
  </pc:docChgLst>
  <pc:docChgLst>
    <pc:chgData name="奥田陽子" userId="5bf8eb3d-eb6b-4939-b4ac-48d545c81564" providerId="ADAL" clId="{6A1A46FD-54F1-4663-BAF3-0748998AEB92}"/>
    <pc:docChg chg="modSld">
      <pc:chgData name="奥田陽子" userId="5bf8eb3d-eb6b-4939-b4ac-48d545c81564" providerId="ADAL" clId="{6A1A46FD-54F1-4663-BAF3-0748998AEB92}" dt="2024-11-01T00:45:01.244" v="9" actId="20577"/>
      <pc:docMkLst>
        <pc:docMk/>
      </pc:docMkLst>
      <pc:sldChg chg="modSp mod">
        <pc:chgData name="奥田陽子" userId="5bf8eb3d-eb6b-4939-b4ac-48d545c81564" providerId="ADAL" clId="{6A1A46FD-54F1-4663-BAF3-0748998AEB92}" dt="2024-11-01T00:45:01.244" v="9" actId="20577"/>
        <pc:sldMkLst>
          <pc:docMk/>
          <pc:sldMk cId="3050382954" sldId="297"/>
        </pc:sldMkLst>
      </pc:sldChg>
    </pc:docChg>
  </pc:docChgLst>
  <pc:docChgLst>
    <pc:chgData name="寺田 勝也" userId="8c59538c-4358-4eb0-84dd-2e7cb114f0dc" providerId="ADAL" clId="{E07B1F28-A057-4B80-9CC7-06C917F120D6}"/>
    <pc:docChg chg="undo custSel modSld">
      <pc:chgData name="寺田 勝也" userId="8c59538c-4358-4eb0-84dd-2e7cb114f0dc" providerId="ADAL" clId="{E07B1F28-A057-4B80-9CC7-06C917F120D6}" dt="2024-02-21T10:14:41.803" v="98" actId="1076"/>
      <pc:docMkLst>
        <pc:docMk/>
      </pc:docMkLst>
      <pc:sldChg chg="addSp modSp mod">
        <pc:chgData name="寺田 勝也" userId="8c59538c-4358-4eb0-84dd-2e7cb114f0dc" providerId="ADAL" clId="{E07B1F28-A057-4B80-9CC7-06C917F120D6}" dt="2024-02-21T10:14:41.803" v="98" actId="1076"/>
        <pc:sldMkLst>
          <pc:docMk/>
          <pc:sldMk cId="3356516204" sldId="292"/>
        </pc:sldMkLst>
      </pc:sldChg>
    </pc:docChg>
  </pc:docChgLst>
  <pc:docChgLst>
    <pc:chgData name="寺田 勝也" userId="8c59538c-4358-4eb0-84dd-2e7cb114f0dc" providerId="ADAL" clId="{285BAE69-93E2-4B86-89DC-F17486C59FFF}"/>
    <pc:docChg chg="custSel modSld">
      <pc:chgData name="寺田 勝也" userId="8c59538c-4358-4eb0-84dd-2e7cb114f0dc" providerId="ADAL" clId="{285BAE69-93E2-4B86-89DC-F17486C59FFF}" dt="2024-06-06T12:53:33.049" v="7" actId="1036"/>
      <pc:docMkLst>
        <pc:docMk/>
      </pc:docMkLst>
      <pc:sldChg chg="addSp delSp modSp mod">
        <pc:chgData name="寺田 勝也" userId="8c59538c-4358-4eb0-84dd-2e7cb114f0dc" providerId="ADAL" clId="{285BAE69-93E2-4B86-89DC-F17486C59FFF}" dt="2024-06-06T12:53:33.049" v="7" actId="1036"/>
        <pc:sldMkLst>
          <pc:docMk/>
          <pc:sldMk cId="3050382954" sldId="297"/>
        </pc:sldMkLst>
      </pc:sldChg>
    </pc:docChg>
  </pc:docChgLst>
  <pc:docChgLst>
    <pc:chgData name="奥田陽子" userId="5bf8eb3d-eb6b-4939-b4ac-48d545c81564" providerId="ADAL" clId="{F6E84901-4CFF-4CB1-A459-78B088B98170}"/>
    <pc:docChg chg="modSld">
      <pc:chgData name="奥田陽子" userId="5bf8eb3d-eb6b-4939-b4ac-48d545c81564" providerId="ADAL" clId="{F6E84901-4CFF-4CB1-A459-78B088B98170}" dt="2024-08-28T02:51:29.979" v="7" actId="20577"/>
      <pc:docMkLst>
        <pc:docMk/>
      </pc:docMkLst>
      <pc:sldChg chg="modSp mod">
        <pc:chgData name="奥田陽子" userId="5bf8eb3d-eb6b-4939-b4ac-48d545c81564" providerId="ADAL" clId="{F6E84901-4CFF-4CB1-A459-78B088B98170}" dt="2024-08-28T02:51:29.979" v="7" actId="20577"/>
        <pc:sldMkLst>
          <pc:docMk/>
          <pc:sldMk cId="3050382954" sldId="297"/>
        </pc:sldMkLst>
      </pc:sldChg>
    </pc:docChg>
  </pc:docChgLst>
  <pc:docChgLst>
    <pc:chgData name="奥田陽子" userId="5bf8eb3d-eb6b-4939-b4ac-48d545c81564" providerId="ADAL" clId="{0DB10FDB-18A3-4F16-8159-EB796DA04858}"/>
    <pc:docChg chg="custSel modSld">
      <pc:chgData name="奥田陽子" userId="5bf8eb3d-eb6b-4939-b4ac-48d545c81564" providerId="ADAL" clId="{0DB10FDB-18A3-4F16-8159-EB796DA04858}" dt="2024-02-22T07:14:01.277" v="10" actId="1076"/>
      <pc:docMkLst>
        <pc:docMk/>
      </pc:docMkLst>
      <pc:sldChg chg="addSp delSp modSp mod">
        <pc:chgData name="奥田陽子" userId="5bf8eb3d-eb6b-4939-b4ac-48d545c81564" providerId="ADAL" clId="{0DB10FDB-18A3-4F16-8159-EB796DA04858}" dt="2024-02-22T07:14:01.277" v="10" actId="1076"/>
        <pc:sldMkLst>
          <pc:docMk/>
          <pc:sldMk cId="3050382954" sldId="297"/>
        </pc:sldMkLst>
      </pc:sldChg>
    </pc:docChg>
  </pc:docChgLst>
  <pc:docChgLst>
    <pc:chgData name="奥田陽子" userId="5bf8eb3d-eb6b-4939-b4ac-48d545c81564" providerId="ADAL" clId="{A12E134C-9AF6-460B-9AAE-8987CB8F4693}"/>
    <pc:docChg chg="modSld">
      <pc:chgData name="奥田陽子" userId="5bf8eb3d-eb6b-4939-b4ac-48d545c81564" providerId="ADAL" clId="{A12E134C-9AF6-460B-9AAE-8987CB8F4693}" dt="2024-03-08T02:10:29.910" v="24" actId="1035"/>
      <pc:docMkLst>
        <pc:docMk/>
      </pc:docMkLst>
      <pc:sldChg chg="modSp mod">
        <pc:chgData name="奥田陽子" userId="5bf8eb3d-eb6b-4939-b4ac-48d545c81564" providerId="ADAL" clId="{A12E134C-9AF6-460B-9AAE-8987CB8F4693}" dt="2024-03-08T02:10:29.910" v="24" actId="1035"/>
        <pc:sldMkLst>
          <pc:docMk/>
          <pc:sldMk cId="3050382954" sldId="297"/>
        </pc:sldMkLst>
      </pc:sldChg>
    </pc:docChg>
  </pc:docChgLst>
  <pc:docChgLst>
    <pc:chgData name="寺田 勝也" userId="8c59538c-4358-4eb0-84dd-2e7cb114f0dc" providerId="ADAL" clId="{3318311C-D200-4A40-B391-07141BC5B2E7}"/>
    <pc:docChg chg="modSld">
      <pc:chgData name="寺田 勝也" userId="8c59538c-4358-4eb0-84dd-2e7cb114f0dc" providerId="ADAL" clId="{3318311C-D200-4A40-B391-07141BC5B2E7}" dt="2024-10-02T09:22:46.537" v="7" actId="20577"/>
      <pc:docMkLst>
        <pc:docMk/>
      </pc:docMkLst>
      <pc:sldChg chg="modSp mod">
        <pc:chgData name="寺田 勝也" userId="8c59538c-4358-4eb0-84dd-2e7cb114f0dc" providerId="ADAL" clId="{3318311C-D200-4A40-B391-07141BC5B2E7}" dt="2024-10-02T09:22:46.537" v="7" actId="20577"/>
        <pc:sldMkLst>
          <pc:docMk/>
          <pc:sldMk cId="3050382954" sldId="297"/>
        </pc:sldMkLst>
      </pc:sldChg>
    </pc:docChg>
  </pc:docChgLst>
  <pc:docChgLst>
    <pc:chgData name="奥田陽子" userId="5bf8eb3d-eb6b-4939-b4ac-48d545c81564" providerId="ADAL" clId="{1C576E89-6B91-4A15-B650-82A7EF5FA249}"/>
    <pc:docChg chg="undo redo custSel addSld delSld modSld sldOrd">
      <pc:chgData name="奥田陽子" userId="5bf8eb3d-eb6b-4939-b4ac-48d545c81564" providerId="ADAL" clId="{1C576E89-6B91-4A15-B650-82A7EF5FA249}" dt="2024-02-22T04:25:00.901" v="4207" actId="478"/>
      <pc:docMkLst>
        <pc:docMk/>
      </pc:docMkLst>
      <pc:sldChg chg="del">
        <pc:chgData name="奥田陽子" userId="5bf8eb3d-eb6b-4939-b4ac-48d545c81564" providerId="ADAL" clId="{1C576E89-6B91-4A15-B650-82A7EF5FA249}" dt="2024-02-21T06:34:32.164" v="2191" actId="47"/>
        <pc:sldMkLst>
          <pc:docMk/>
          <pc:sldMk cId="1961068696" sldId="276"/>
        </pc:sldMkLst>
      </pc:sldChg>
      <pc:sldChg chg="addSp delSp modSp del mod">
        <pc:chgData name="奥田陽子" userId="5bf8eb3d-eb6b-4939-b4ac-48d545c81564" providerId="ADAL" clId="{1C576E89-6B91-4A15-B650-82A7EF5FA249}" dt="2024-02-21T06:34:29.880" v="2190" actId="47"/>
        <pc:sldMkLst>
          <pc:docMk/>
          <pc:sldMk cId="2512591965" sldId="284"/>
        </pc:sldMkLst>
      </pc:sldChg>
      <pc:sldChg chg="addSp delSp modSp del mod">
        <pc:chgData name="奥田陽子" userId="5bf8eb3d-eb6b-4939-b4ac-48d545c81564" providerId="ADAL" clId="{1C576E89-6B91-4A15-B650-82A7EF5FA249}" dt="2024-02-21T01:47:37.565" v="195" actId="47"/>
        <pc:sldMkLst>
          <pc:docMk/>
          <pc:sldMk cId="388779783" sldId="285"/>
        </pc:sldMkLst>
      </pc:sldChg>
      <pc:sldChg chg="addSp delSp modSp add mod">
        <pc:chgData name="奥田陽子" userId="5bf8eb3d-eb6b-4939-b4ac-48d545c81564" providerId="ADAL" clId="{1C576E89-6B91-4A15-B650-82A7EF5FA249}" dt="2024-02-22T04:25:00.901" v="4207" actId="478"/>
        <pc:sldMkLst>
          <pc:docMk/>
          <pc:sldMk cId="2495801210" sldId="286"/>
        </pc:sldMkLst>
      </pc:sldChg>
      <pc:sldChg chg="addSp delSp modSp add del mod">
        <pc:chgData name="奥田陽子" userId="5bf8eb3d-eb6b-4939-b4ac-48d545c81564" providerId="ADAL" clId="{1C576E89-6B91-4A15-B650-82A7EF5FA249}" dt="2024-02-20T05:58:19.487" v="113" actId="47"/>
        <pc:sldMkLst>
          <pc:docMk/>
          <pc:sldMk cId="4000364167" sldId="286"/>
        </pc:sldMkLst>
      </pc:sldChg>
      <pc:sldChg chg="addSp delSp modSp add del mod">
        <pc:chgData name="奥田陽子" userId="5bf8eb3d-eb6b-4939-b4ac-48d545c81564" providerId="ADAL" clId="{1C576E89-6B91-4A15-B650-82A7EF5FA249}" dt="2024-02-21T03:57:43.305" v="676" actId="2696"/>
        <pc:sldMkLst>
          <pc:docMk/>
          <pc:sldMk cId="753147713" sldId="287"/>
        </pc:sldMkLst>
      </pc:sldChg>
      <pc:sldChg chg="addSp delSp modSp add del mod">
        <pc:chgData name="奥田陽子" userId="5bf8eb3d-eb6b-4939-b4ac-48d545c81564" providerId="ADAL" clId="{1C576E89-6B91-4A15-B650-82A7EF5FA249}" dt="2024-02-21T07:39:01.878" v="2956" actId="47"/>
        <pc:sldMkLst>
          <pc:docMk/>
          <pc:sldMk cId="2004076382" sldId="287"/>
        </pc:sldMkLst>
      </pc:sldChg>
      <pc:sldChg chg="addSp delSp modSp new del mod">
        <pc:chgData name="奥田陽子" userId="5bf8eb3d-eb6b-4939-b4ac-48d545c81564" providerId="ADAL" clId="{1C576E89-6B91-4A15-B650-82A7EF5FA249}" dt="2024-02-21T01:47:39.401" v="196" actId="47"/>
        <pc:sldMkLst>
          <pc:docMk/>
          <pc:sldMk cId="2617136867" sldId="287"/>
        </pc:sldMkLst>
      </pc:sldChg>
      <pc:sldChg chg="addSp delSp modSp add del mod">
        <pc:chgData name="奥田陽子" userId="5bf8eb3d-eb6b-4939-b4ac-48d545c81564" providerId="ADAL" clId="{1C576E89-6B91-4A15-B650-82A7EF5FA249}" dt="2024-02-21T07:38:55.369" v="2955" actId="47"/>
        <pc:sldMkLst>
          <pc:docMk/>
          <pc:sldMk cId="4040797536" sldId="288"/>
        </pc:sldMkLst>
      </pc:sldChg>
      <pc:sldChg chg="addSp delSp modSp add del mod ord">
        <pc:chgData name="奥田陽子" userId="5bf8eb3d-eb6b-4939-b4ac-48d545c81564" providerId="ADAL" clId="{1C576E89-6B91-4A15-B650-82A7EF5FA249}" dt="2024-02-21T07:38:48.390" v="2953" actId="47"/>
        <pc:sldMkLst>
          <pc:docMk/>
          <pc:sldMk cId="2644762189" sldId="289"/>
        </pc:sldMkLst>
      </pc:sldChg>
      <pc:sldChg chg="addSp modSp add del mod">
        <pc:chgData name="奥田陽子" userId="5bf8eb3d-eb6b-4939-b4ac-48d545c81564" providerId="ADAL" clId="{1C576E89-6B91-4A15-B650-82A7EF5FA249}" dt="2024-02-21T07:38:50.414" v="2954" actId="47"/>
        <pc:sldMkLst>
          <pc:docMk/>
          <pc:sldMk cId="1197408089" sldId="290"/>
        </pc:sldMkLst>
      </pc:sldChg>
      <pc:sldChg chg="addSp delSp modSp add mod">
        <pc:chgData name="奥田陽子" userId="5bf8eb3d-eb6b-4939-b4ac-48d545c81564" providerId="ADAL" clId="{1C576E89-6B91-4A15-B650-82A7EF5FA249}" dt="2024-02-21T07:50:56.290" v="3107" actId="1076"/>
        <pc:sldMkLst>
          <pc:docMk/>
          <pc:sldMk cId="352178823" sldId="291"/>
        </pc:sldMkLst>
      </pc:sldChg>
      <pc:sldChg chg="addSp delSp modSp add mod ord">
        <pc:chgData name="奥田陽子" userId="5bf8eb3d-eb6b-4939-b4ac-48d545c81564" providerId="ADAL" clId="{1C576E89-6B91-4A15-B650-82A7EF5FA249}" dt="2024-02-22T02:39:37.064" v="3740" actId="21"/>
        <pc:sldMkLst>
          <pc:docMk/>
          <pc:sldMk cId="3356516204" sldId="292"/>
        </pc:sldMkLst>
      </pc:sldChg>
      <pc:sldChg chg="addSp delSp modSp add del mod">
        <pc:chgData name="奥田陽子" userId="5bf8eb3d-eb6b-4939-b4ac-48d545c81564" providerId="ADAL" clId="{1C576E89-6B91-4A15-B650-82A7EF5FA249}" dt="2024-02-21T07:50:34.629" v="3091" actId="47"/>
        <pc:sldMkLst>
          <pc:docMk/>
          <pc:sldMk cId="675872026" sldId="293"/>
        </pc:sldMkLst>
      </pc:sldChg>
      <pc:sldChg chg="addSp delSp modSp add del mod">
        <pc:chgData name="奥田陽子" userId="5bf8eb3d-eb6b-4939-b4ac-48d545c81564" providerId="ADAL" clId="{1C576E89-6B91-4A15-B650-82A7EF5FA249}" dt="2024-02-21T07:39:50.535" v="2963" actId="47"/>
        <pc:sldMkLst>
          <pc:docMk/>
          <pc:sldMk cId="4093259409" sldId="294"/>
        </pc:sldMkLst>
      </pc:sldChg>
      <pc:sldChg chg="addSp delSp modSp add del mod">
        <pc:chgData name="奥田陽子" userId="5bf8eb3d-eb6b-4939-b4ac-48d545c81564" providerId="ADAL" clId="{1C576E89-6B91-4A15-B650-82A7EF5FA249}" dt="2024-02-21T07:39:07.101" v="2957" actId="47"/>
        <pc:sldMkLst>
          <pc:docMk/>
          <pc:sldMk cId="3967501304" sldId="295"/>
        </pc:sldMkLst>
      </pc:sldChg>
      <pc:sldChg chg="addSp delSp modSp add mod">
        <pc:chgData name="奥田陽子" userId="5bf8eb3d-eb6b-4939-b4ac-48d545c81564" providerId="ADAL" clId="{1C576E89-6B91-4A15-B650-82A7EF5FA249}" dt="2024-02-21T07:50:31.909" v="3090" actId="1076"/>
        <pc:sldMkLst>
          <pc:docMk/>
          <pc:sldMk cId="2554922657" sldId="296"/>
        </pc:sldMkLst>
      </pc:sldChg>
      <pc:sldChg chg="addSp delSp modSp add mod ord">
        <pc:chgData name="奥田陽子" userId="5bf8eb3d-eb6b-4939-b4ac-48d545c81564" providerId="ADAL" clId="{1C576E89-6B91-4A15-B650-82A7EF5FA249}" dt="2024-02-22T04:24:40.493" v="4199"/>
        <pc:sldMkLst>
          <pc:docMk/>
          <pc:sldMk cId="3050382954" sldId="297"/>
        </pc:sldMkLst>
      </pc:sldChg>
      <pc:sldChg chg="addSp delSp modSp new del mod">
        <pc:chgData name="奥田陽子" userId="5bf8eb3d-eb6b-4939-b4ac-48d545c81564" providerId="ADAL" clId="{1C576E89-6B91-4A15-B650-82A7EF5FA249}" dt="2024-02-22T04:24:44.669" v="4200" actId="47"/>
        <pc:sldMkLst>
          <pc:docMk/>
          <pc:sldMk cId="1321922317" sldId="298"/>
        </pc:sldMkLst>
      </pc:sldChg>
    </pc:docChg>
  </pc:docChgLst>
  <pc:docChgLst>
    <pc:chgData name="奥田陽子" userId="5bf8eb3d-eb6b-4939-b4ac-48d545c81564" providerId="ADAL" clId="{832764DB-11D7-40C9-8FEC-A16F40DBEEE2}"/>
    <pc:docChg chg="undo custSel addSld delSld modSld sldOrd">
      <pc:chgData name="奥田陽子" userId="5bf8eb3d-eb6b-4939-b4ac-48d545c81564" providerId="ADAL" clId="{832764DB-11D7-40C9-8FEC-A16F40DBEEE2}" dt="2024-02-19T06:37:34.609" v="2781" actId="1076"/>
      <pc:docMkLst>
        <pc:docMk/>
      </pc:docMkLst>
      <pc:sldChg chg="modSp del mod">
        <pc:chgData name="奥田陽子" userId="5bf8eb3d-eb6b-4939-b4ac-48d545c81564" providerId="ADAL" clId="{832764DB-11D7-40C9-8FEC-A16F40DBEEE2}" dt="2024-02-19T05:14:36.527" v="1509" actId="47"/>
        <pc:sldMkLst>
          <pc:docMk/>
          <pc:sldMk cId="2029222894" sldId="273"/>
        </pc:sldMkLst>
      </pc:sldChg>
      <pc:sldChg chg="del">
        <pc:chgData name="奥田陽子" userId="5bf8eb3d-eb6b-4939-b4ac-48d545c81564" providerId="ADAL" clId="{832764DB-11D7-40C9-8FEC-A16F40DBEEE2}" dt="2024-02-19T05:14:06.934" v="1505" actId="47"/>
        <pc:sldMkLst>
          <pc:docMk/>
          <pc:sldMk cId="3917832422" sldId="274"/>
        </pc:sldMkLst>
      </pc:sldChg>
      <pc:sldChg chg="delSp del mod">
        <pc:chgData name="奥田陽子" userId="5bf8eb3d-eb6b-4939-b4ac-48d545c81564" providerId="ADAL" clId="{832764DB-11D7-40C9-8FEC-A16F40DBEEE2}" dt="2024-02-19T05:15:00.147" v="1511" actId="47"/>
        <pc:sldMkLst>
          <pc:docMk/>
          <pc:sldMk cId="497654071" sldId="275"/>
        </pc:sldMkLst>
      </pc:sldChg>
      <pc:sldChg chg="delSp mod">
        <pc:chgData name="奥田陽子" userId="5bf8eb3d-eb6b-4939-b4ac-48d545c81564" providerId="ADAL" clId="{832764DB-11D7-40C9-8FEC-A16F40DBEEE2}" dt="2024-02-19T06:33:40.205" v="2750" actId="478"/>
        <pc:sldMkLst>
          <pc:docMk/>
          <pc:sldMk cId="1961068696" sldId="276"/>
        </pc:sldMkLst>
      </pc:sldChg>
      <pc:sldChg chg="addSp modSp add del mod">
        <pc:chgData name="奥田陽子" userId="5bf8eb3d-eb6b-4939-b4ac-48d545c81564" providerId="ADAL" clId="{832764DB-11D7-40C9-8FEC-A16F40DBEEE2}" dt="2024-02-19T05:14:30.381" v="1508" actId="47"/>
        <pc:sldMkLst>
          <pc:docMk/>
          <pc:sldMk cId="4205209782" sldId="277"/>
        </pc:sldMkLst>
      </pc:sldChg>
      <pc:sldChg chg="addSp delSp modSp add del mod">
        <pc:chgData name="奥田陽子" userId="5bf8eb3d-eb6b-4939-b4ac-48d545c81564" providerId="ADAL" clId="{832764DB-11D7-40C9-8FEC-A16F40DBEEE2}" dt="2024-02-13T06:00:08.034" v="78" actId="47"/>
        <pc:sldMkLst>
          <pc:docMk/>
          <pc:sldMk cId="1863531047" sldId="278"/>
        </pc:sldMkLst>
      </pc:sldChg>
      <pc:sldChg chg="add del">
        <pc:chgData name="奥田陽子" userId="5bf8eb3d-eb6b-4939-b4ac-48d545c81564" providerId="ADAL" clId="{832764DB-11D7-40C9-8FEC-A16F40DBEEE2}" dt="2024-02-13T05:58:16.868" v="15" actId="47"/>
        <pc:sldMkLst>
          <pc:docMk/>
          <pc:sldMk cId="2718727639" sldId="278"/>
        </pc:sldMkLst>
      </pc:sldChg>
      <pc:sldChg chg="addSp delSp modSp add del mod">
        <pc:chgData name="奥田陽子" userId="5bf8eb3d-eb6b-4939-b4ac-48d545c81564" providerId="ADAL" clId="{832764DB-11D7-40C9-8FEC-A16F40DBEEE2}" dt="2024-02-19T04:55:04.747" v="1355" actId="47"/>
        <pc:sldMkLst>
          <pc:docMk/>
          <pc:sldMk cId="3027256621" sldId="279"/>
        </pc:sldMkLst>
      </pc:sldChg>
      <pc:sldChg chg="addSp delSp modSp new del mod">
        <pc:chgData name="奥田陽子" userId="5bf8eb3d-eb6b-4939-b4ac-48d545c81564" providerId="ADAL" clId="{832764DB-11D7-40C9-8FEC-A16F40DBEEE2}" dt="2024-02-19T05:14:23.162" v="1507" actId="47"/>
        <pc:sldMkLst>
          <pc:docMk/>
          <pc:sldMk cId="428327219" sldId="280"/>
        </pc:sldMkLst>
      </pc:sldChg>
      <pc:sldChg chg="addSp delSp modSp add del mod">
        <pc:chgData name="奥田陽子" userId="5bf8eb3d-eb6b-4939-b4ac-48d545c81564" providerId="ADAL" clId="{832764DB-11D7-40C9-8FEC-A16F40DBEEE2}" dt="2024-02-19T05:14:15.333" v="1506" actId="47"/>
        <pc:sldMkLst>
          <pc:docMk/>
          <pc:sldMk cId="3844429723" sldId="281"/>
        </pc:sldMkLst>
      </pc:sldChg>
      <pc:sldChg chg="addSp delSp modSp add del mod ord">
        <pc:chgData name="奥田陽子" userId="5bf8eb3d-eb6b-4939-b4ac-48d545c81564" providerId="ADAL" clId="{832764DB-11D7-40C9-8FEC-A16F40DBEEE2}" dt="2024-02-19T06:37:22.306" v="2780" actId="47"/>
        <pc:sldMkLst>
          <pc:docMk/>
          <pc:sldMk cId="606857579" sldId="282"/>
        </pc:sldMkLst>
      </pc:sldChg>
      <pc:sldChg chg="addSp delSp modSp new del mod">
        <pc:chgData name="奥田陽子" userId="5bf8eb3d-eb6b-4939-b4ac-48d545c81564" providerId="ADAL" clId="{832764DB-11D7-40C9-8FEC-A16F40DBEEE2}" dt="2024-02-19T04:54:43.169" v="1350" actId="47"/>
        <pc:sldMkLst>
          <pc:docMk/>
          <pc:sldMk cId="1386519962" sldId="283"/>
        </pc:sldMkLst>
      </pc:sldChg>
      <pc:sldChg chg="addSp delSp modSp mod">
        <pc:chgData name="奥田陽子" userId="5bf8eb3d-eb6b-4939-b4ac-48d545c81564" providerId="ADAL" clId="{832764DB-11D7-40C9-8FEC-A16F40DBEEE2}" dt="2024-02-19T06:37:34.609" v="2781" actId="1076"/>
        <pc:sldMkLst>
          <pc:docMk/>
          <pc:sldMk cId="2512591965" sldId="284"/>
        </pc:sldMkLst>
      </pc:sldChg>
      <pc:sldChg chg="delSp add del mod">
        <pc:chgData name="奥田陽子" userId="5bf8eb3d-eb6b-4939-b4ac-48d545c81564" providerId="ADAL" clId="{832764DB-11D7-40C9-8FEC-A16F40DBEEE2}" dt="2024-02-19T05:28:07.309" v="1600" actId="47"/>
        <pc:sldMkLst>
          <pc:docMk/>
          <pc:sldMk cId="95179703" sldId="285"/>
        </pc:sldMkLst>
      </pc:sldChg>
      <pc:sldChg chg="addSp delSp modSp add del mod">
        <pc:chgData name="奥田陽子" userId="5bf8eb3d-eb6b-4939-b4ac-48d545c81564" providerId="ADAL" clId="{832764DB-11D7-40C9-8FEC-A16F40DBEEE2}" dt="2024-02-19T04:42:33.582" v="1329" actId="47"/>
        <pc:sldMkLst>
          <pc:docMk/>
          <pc:sldMk cId="3834461417" sldId="285"/>
        </pc:sldMkLst>
      </pc:sldChg>
      <pc:sldChg chg="addSp delSp modSp new del mod">
        <pc:chgData name="奥田陽子" userId="5bf8eb3d-eb6b-4939-b4ac-48d545c81564" providerId="ADAL" clId="{832764DB-11D7-40C9-8FEC-A16F40DBEEE2}" dt="2024-02-19T06:33:48.436" v="2751" actId="47"/>
        <pc:sldMkLst>
          <pc:docMk/>
          <pc:sldMk cId="874633361" sldId="286"/>
        </pc:sldMkLst>
      </pc:sldChg>
    </pc:docChg>
  </pc:docChgLst>
  <pc:docChgLst>
    <pc:chgData name="奥田陽子" userId="5bf8eb3d-eb6b-4939-b4ac-48d545c81564" providerId="ADAL" clId="{E72CC889-3403-4FBE-AEA2-73974C68C5D1}"/>
    <pc:docChg chg="modSld">
      <pc:chgData name="奥田陽子" userId="5bf8eb3d-eb6b-4939-b4ac-48d545c81564" providerId="ADAL" clId="{E72CC889-3403-4FBE-AEA2-73974C68C5D1}" dt="2025-03-14T11:21:43.721" v="12" actId="20577"/>
      <pc:docMkLst>
        <pc:docMk/>
      </pc:docMkLst>
      <pc:sldChg chg="modSp mod">
        <pc:chgData name="奥田陽子" userId="5bf8eb3d-eb6b-4939-b4ac-48d545c81564" providerId="ADAL" clId="{E72CC889-3403-4FBE-AEA2-73974C68C5D1}" dt="2025-03-14T11:21:43.721" v="12" actId="20577"/>
        <pc:sldMkLst>
          <pc:docMk/>
          <pc:sldMk cId="1150983148" sldId="317"/>
        </pc:sldMkLst>
        <pc:spChg chg="mod">
          <ac:chgData name="奥田陽子" userId="5bf8eb3d-eb6b-4939-b4ac-48d545c81564" providerId="ADAL" clId="{E72CC889-3403-4FBE-AEA2-73974C68C5D1}" dt="2025-03-14T11:21:43.721" v="12" actId="20577"/>
          <ac:spMkLst>
            <pc:docMk/>
            <pc:sldMk cId="1150983148" sldId="317"/>
            <ac:spMk id="1131" creationId="{DD92290D-90DE-0707-C67B-57B487EC024E}"/>
          </ac:spMkLst>
        </pc:spChg>
      </pc:sldChg>
    </pc:docChg>
  </pc:docChgLst>
  <pc:docChgLst>
    <pc:chgData name="奥田陽子" userId="5bf8eb3d-eb6b-4939-b4ac-48d545c81564" providerId="ADAL" clId="{FC0C29AD-98FE-4461-A0B4-5315CAD6F450}"/>
    <pc:docChg chg="modSld">
      <pc:chgData name="奥田陽子" userId="5bf8eb3d-eb6b-4939-b4ac-48d545c81564" providerId="ADAL" clId="{FC0C29AD-98FE-4461-A0B4-5315CAD6F450}" dt="2024-08-06T05:06:38.416" v="13" actId="20577"/>
      <pc:docMkLst>
        <pc:docMk/>
      </pc:docMkLst>
    </pc:docChg>
  </pc:docChgLst>
  <pc:docChgLst>
    <pc:chgData name="奥田陽子" userId="5bf8eb3d-eb6b-4939-b4ac-48d545c81564" providerId="ADAL" clId="{A903AF18-B1D5-482C-8512-DAD85107B4B1}"/>
    <pc:docChg chg="modSld">
      <pc:chgData name="奥田陽子" userId="5bf8eb3d-eb6b-4939-b4ac-48d545c81564" providerId="ADAL" clId="{A903AF18-B1D5-482C-8512-DAD85107B4B1}" dt="2024-10-16T11:46:56.149" v="4" actId="20577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9FE74-2560-E7E3-3D6C-07E1F5C97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9BD8EB4-CE2E-B308-BCED-2915FE04B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4116AB-AA02-4954-C6BB-9C1D1C151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5A7D81E-EC8E-AA7C-9961-858C2DBA6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96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29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2025/3/14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microsoft.com/office/2007/relationships/hdphoto" Target="../media/hdphoto1.wdp"/><Relationship Id="rId10" Type="http://schemas.openxmlformats.org/officeDocument/2006/relationships/image" Target="../media/image8.jpeg"/><Relationship Id="rId19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A6C61-2EBF-0FAE-034C-42210B893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レビゲームの一画面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6CEEA33-64BC-8AC2-DA3C-6048C71DA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0" r="18042" b="3868"/>
          <a:stretch/>
        </p:blipFill>
        <p:spPr>
          <a:xfrm>
            <a:off x="-1" y="2043"/>
            <a:ext cx="6858001" cy="8476559"/>
          </a:xfrm>
          <a:prstGeom prst="rect">
            <a:avLst/>
          </a:prstGeom>
        </p:spPr>
      </p:pic>
      <p:grpSp>
        <p:nvGrpSpPr>
          <p:cNvPr id="1096" name="グループ化 1095">
            <a:extLst>
              <a:ext uri="{FF2B5EF4-FFF2-40B4-BE49-F238E27FC236}">
                <a16:creationId xmlns:a16="http://schemas.microsoft.com/office/drawing/2014/main" id="{E064C272-36A2-AE46-0069-F3B82DBC0021}"/>
              </a:ext>
            </a:extLst>
          </p:cNvPr>
          <p:cNvGrpSpPr/>
          <p:nvPr/>
        </p:nvGrpSpPr>
        <p:grpSpPr>
          <a:xfrm>
            <a:off x="280761" y="1719188"/>
            <a:ext cx="6290681" cy="6304955"/>
            <a:chOff x="280761" y="1719188"/>
            <a:chExt cx="6290681" cy="6304955"/>
          </a:xfrm>
        </p:grpSpPr>
        <p:grpSp>
          <p:nvGrpSpPr>
            <p:cNvPr id="1134" name="グループ化 1133">
              <a:extLst>
                <a:ext uri="{FF2B5EF4-FFF2-40B4-BE49-F238E27FC236}">
                  <a16:creationId xmlns:a16="http://schemas.microsoft.com/office/drawing/2014/main" id="{8F7A837E-CF85-E4C9-A437-3237D122FF28}"/>
                </a:ext>
              </a:extLst>
            </p:cNvPr>
            <p:cNvGrpSpPr/>
            <p:nvPr/>
          </p:nvGrpSpPr>
          <p:grpSpPr>
            <a:xfrm>
              <a:off x="280761" y="1719188"/>
              <a:ext cx="6290681" cy="1980000"/>
              <a:chOff x="291394" y="1719188"/>
              <a:chExt cx="6290681" cy="1980000"/>
            </a:xfrm>
          </p:grpSpPr>
          <p:pic>
            <p:nvPicPr>
              <p:cNvPr id="10" name="図 9" descr="レンガ造りの古い建物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1E7C611F-8DFE-B52E-BF85-8EE1F1D9484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31" r="11915"/>
              <a:stretch/>
            </p:blipFill>
            <p:spPr>
              <a:xfrm>
                <a:off x="291394" y="1719188"/>
                <a:ext cx="1980000" cy="1980000"/>
              </a:xfrm>
              <a:prstGeom prst="rect">
                <a:avLst/>
              </a:prstGeom>
            </p:spPr>
          </p:pic>
          <p:grpSp>
            <p:nvGrpSpPr>
              <p:cNvPr id="1132" name="グループ化 1131">
                <a:extLst>
                  <a:ext uri="{FF2B5EF4-FFF2-40B4-BE49-F238E27FC236}">
                    <a16:creationId xmlns:a16="http://schemas.microsoft.com/office/drawing/2014/main" id="{FFFD576C-D2FB-C57F-6025-88E379F94D03}"/>
                  </a:ext>
                </a:extLst>
              </p:cNvPr>
              <p:cNvGrpSpPr/>
              <p:nvPr/>
            </p:nvGrpSpPr>
            <p:grpSpPr>
              <a:xfrm>
                <a:off x="2448524" y="1719188"/>
                <a:ext cx="4133551" cy="1980000"/>
                <a:chOff x="2448524" y="1719188"/>
                <a:chExt cx="4133551" cy="1980000"/>
              </a:xfrm>
            </p:grpSpPr>
            <p:pic>
              <p:nvPicPr>
                <p:cNvPr id="61" name="図 60" descr="夜の街の店の正面と入り口&#10;&#10;AI によって生成されたコンテンツは間違っている可能性があります。">
                  <a:extLst>
                    <a:ext uri="{FF2B5EF4-FFF2-40B4-BE49-F238E27FC236}">
                      <a16:creationId xmlns:a16="http://schemas.microsoft.com/office/drawing/2014/main" id="{82574DFB-3FAA-72E9-CE5A-2117CAA5952F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151" t="13482" r="32516" b="7855"/>
                <a:stretch/>
              </p:blipFill>
              <p:spPr>
                <a:xfrm>
                  <a:off x="2448524" y="1719188"/>
                  <a:ext cx="1980000" cy="1980000"/>
                </a:xfrm>
                <a:prstGeom prst="rect">
                  <a:avLst/>
                </a:prstGeom>
              </p:spPr>
            </p:pic>
            <p:pic>
              <p:nvPicPr>
                <p:cNvPr id="1122" name="図 1121" descr="時計台とヤシの木&#10;&#10;AI によって生成されたコンテンツは間違っている可能性があります。">
                  <a:extLst>
                    <a:ext uri="{FF2B5EF4-FFF2-40B4-BE49-F238E27FC236}">
                      <a16:creationId xmlns:a16="http://schemas.microsoft.com/office/drawing/2014/main" id="{B081622F-FAC3-FEDF-E30D-47E1257B2B16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400" t="17757" r="17526" b="-2510"/>
                <a:stretch/>
              </p:blipFill>
              <p:spPr>
                <a:xfrm>
                  <a:off x="4602075" y="1719188"/>
                  <a:ext cx="1980000" cy="19800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94" name="グループ化 1093">
              <a:extLst>
                <a:ext uri="{FF2B5EF4-FFF2-40B4-BE49-F238E27FC236}">
                  <a16:creationId xmlns:a16="http://schemas.microsoft.com/office/drawing/2014/main" id="{36983BF8-1AFD-DC25-003F-BC440F297B5F}"/>
                </a:ext>
              </a:extLst>
            </p:cNvPr>
            <p:cNvGrpSpPr/>
            <p:nvPr/>
          </p:nvGrpSpPr>
          <p:grpSpPr>
            <a:xfrm>
              <a:off x="285483" y="3881587"/>
              <a:ext cx="6278806" cy="1980000"/>
              <a:chOff x="285483" y="3881587"/>
              <a:chExt cx="6278806" cy="1980000"/>
            </a:xfrm>
          </p:grpSpPr>
          <p:pic>
            <p:nvPicPr>
              <p:cNvPr id="1124" name="図 1123" descr="屋外, ボート, 座る, 水 が含まれている画像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FB3C6AFA-8C55-3C00-3801-D43CF879BC37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16" t="733" r="19282" b="-733"/>
              <a:stretch/>
            </p:blipFill>
            <p:spPr>
              <a:xfrm>
                <a:off x="285483" y="3881587"/>
                <a:ext cx="1980000" cy="1980000"/>
              </a:xfrm>
              <a:prstGeom prst="rect">
                <a:avLst/>
              </a:prstGeom>
            </p:spPr>
          </p:pic>
          <p:pic>
            <p:nvPicPr>
              <p:cNvPr id="13" name="図 12" descr="池の中にある湖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FD1F6584-43C7-FF82-3044-585B16AC1D81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4" r="21656"/>
              <a:stretch/>
            </p:blipFill>
            <p:spPr>
              <a:xfrm>
                <a:off x="4584289" y="3881587"/>
                <a:ext cx="1980000" cy="1980000"/>
              </a:xfrm>
              <a:prstGeom prst="rect">
                <a:avLst/>
              </a:prstGeom>
            </p:spPr>
          </p:pic>
        </p:grpSp>
        <p:grpSp>
          <p:nvGrpSpPr>
            <p:cNvPr id="1095" name="グループ化 1094">
              <a:extLst>
                <a:ext uri="{FF2B5EF4-FFF2-40B4-BE49-F238E27FC236}">
                  <a16:creationId xmlns:a16="http://schemas.microsoft.com/office/drawing/2014/main" id="{484D324B-4230-C13F-81D4-B007F568DC09}"/>
                </a:ext>
              </a:extLst>
            </p:cNvPr>
            <p:cNvGrpSpPr/>
            <p:nvPr/>
          </p:nvGrpSpPr>
          <p:grpSpPr>
            <a:xfrm>
              <a:off x="282768" y="6044143"/>
              <a:ext cx="6278806" cy="1980000"/>
              <a:chOff x="282768" y="6044143"/>
              <a:chExt cx="6278806" cy="1980000"/>
            </a:xfrm>
          </p:grpSpPr>
          <p:pic>
            <p:nvPicPr>
              <p:cNvPr id="1139" name="図 1138" descr="ピンクの花が咲いている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86A97F24-404C-89D1-209E-C7EFF7564CB9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33" t="14532" r="31307" b="17217"/>
              <a:stretch/>
            </p:blipFill>
            <p:spPr>
              <a:xfrm>
                <a:off x="282768" y="6044143"/>
                <a:ext cx="1980000" cy="1980000"/>
              </a:xfrm>
              <a:prstGeom prst="rect">
                <a:avLst/>
              </a:prstGeom>
              <a:ln w="76200">
                <a:noFill/>
              </a:ln>
            </p:spPr>
          </p:pic>
          <p:pic>
            <p:nvPicPr>
              <p:cNvPr id="1123" name="図 1122" descr="川の上の橋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05A094FD-738E-F7A2-14D4-E99B662E5171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66"/>
              <a:stretch/>
            </p:blipFill>
            <p:spPr>
              <a:xfrm>
                <a:off x="2439898" y="6044143"/>
                <a:ext cx="1980000" cy="1980000"/>
              </a:xfrm>
              <a:prstGeom prst="rect">
                <a:avLst/>
              </a:prstGeom>
            </p:spPr>
          </p:pic>
          <p:pic>
            <p:nvPicPr>
              <p:cNvPr id="20" name="図 19" descr="プラスチックの容器に分けられた食べ物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BB9A7178-2A79-FE3C-174F-8D73863F679A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417"/>
              <a:stretch/>
            </p:blipFill>
            <p:spPr>
              <a:xfrm>
                <a:off x="4581574" y="6044143"/>
                <a:ext cx="1980000" cy="1980000"/>
              </a:xfrm>
              <a:prstGeom prst="rect">
                <a:avLst/>
              </a:prstGeom>
            </p:spPr>
          </p:pic>
        </p:grpSp>
      </p:grpSp>
      <p:sp>
        <p:nvSpPr>
          <p:cNvPr id="1131" name="正方形/長方形 1130">
            <a:extLst>
              <a:ext uri="{FF2B5EF4-FFF2-40B4-BE49-F238E27FC236}">
                <a16:creationId xmlns:a16="http://schemas.microsoft.com/office/drawing/2014/main" id="{DD92290D-90DE-0707-C67B-57B487EC024E}"/>
              </a:ext>
            </a:extLst>
          </p:cNvPr>
          <p:cNvSpPr/>
          <p:nvPr/>
        </p:nvSpPr>
        <p:spPr>
          <a:xfrm>
            <a:off x="-1" y="8287936"/>
            <a:ext cx="6858000" cy="161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2024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5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8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木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</a:t>
            </a:r>
            <a:endParaRPr kumimoji="1" lang="en-US" altLang="ja-JP" sz="28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4" name="図 33" descr="アイコ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91F4678-5802-7C27-C7BC-E46878BC76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09"/>
          <a:stretch/>
        </p:blipFill>
        <p:spPr>
          <a:xfrm>
            <a:off x="522490" y="-105494"/>
            <a:ext cx="4246795" cy="635704"/>
          </a:xfrm>
          <a:prstGeom prst="rect">
            <a:avLst/>
          </a:prstGeom>
        </p:spPr>
      </p:pic>
      <p:pic>
        <p:nvPicPr>
          <p:cNvPr id="41" name="図 40" descr="アイコ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16B1EDA-F083-C14C-A63D-F74172B9AF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6"/>
          <a:stretch/>
        </p:blipFill>
        <p:spPr>
          <a:xfrm>
            <a:off x="701488" y="590018"/>
            <a:ext cx="5437495" cy="957684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5CDC3BA-7C1D-1FE5-57AC-4B5136263D99}"/>
              </a:ext>
            </a:extLst>
          </p:cNvPr>
          <p:cNvSpPr/>
          <p:nvPr/>
        </p:nvSpPr>
        <p:spPr>
          <a:xfrm>
            <a:off x="280761" y="1719187"/>
            <a:ext cx="6302490" cy="630495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5B94A92-04C4-4E41-8259-8D4B54AB0518}"/>
              </a:ext>
            </a:extLst>
          </p:cNvPr>
          <p:cNvGrpSpPr/>
          <p:nvPr/>
        </p:nvGrpSpPr>
        <p:grpSpPr>
          <a:xfrm>
            <a:off x="636577" y="2552051"/>
            <a:ext cx="5665035" cy="4895281"/>
            <a:chOff x="493582" y="2320065"/>
            <a:chExt cx="5665035" cy="4895281"/>
          </a:xfrm>
        </p:grpSpPr>
        <p:pic>
          <p:nvPicPr>
            <p:cNvPr id="11" name="図 10" descr="ひまわり畑の花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8A226644-5D33-BD07-48DA-F70357AD7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0" t="1579" r="1459" b="831"/>
            <a:stretch/>
          </p:blipFill>
          <p:spPr>
            <a:xfrm>
              <a:off x="864844" y="2328943"/>
              <a:ext cx="4730870" cy="4572000"/>
            </a:xfrm>
            <a:prstGeom prst="ellipse">
              <a:avLst/>
            </a:prstGeom>
            <a:ln w="88900">
              <a:solidFill>
                <a:schemeClr val="bg1"/>
              </a:solidFill>
            </a:ln>
          </p:spPr>
        </p:pic>
        <p:pic>
          <p:nvPicPr>
            <p:cNvPr id="12" name="図 11" descr="ポーズをとる女性&#10;&#10;中程度の精度で自動的に生成された説明">
              <a:extLst>
                <a:ext uri="{FF2B5EF4-FFF2-40B4-BE49-F238E27FC236}">
                  <a16:creationId xmlns:a16="http://schemas.microsoft.com/office/drawing/2014/main" id="{6ACB990E-D12A-2BF5-7DE5-82727B6D5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65" b="97178" l="9921" r="89931">
                          <a14:foregroundMark x1="41468" y1="94621" x2="41468" y2="94621"/>
                          <a14:foregroundMark x1="39187" y1="88536" x2="39187" y2="97178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3" t="4144" r="30793" b="14279"/>
            <a:stretch/>
          </p:blipFill>
          <p:spPr>
            <a:xfrm>
              <a:off x="891001" y="2320065"/>
              <a:ext cx="4755466" cy="4597293"/>
            </a:xfrm>
            <a:prstGeom prst="ellipse">
              <a:avLst/>
            </a:prstGeom>
          </p:spPr>
        </p:pic>
        <p:pic>
          <p:nvPicPr>
            <p:cNvPr id="14" name="図 13" descr="白いバックグラウンドの前にあるキーボード&#10;&#10;低い精度で自動的に生成された説明">
              <a:extLst>
                <a:ext uri="{FF2B5EF4-FFF2-40B4-BE49-F238E27FC236}">
                  <a16:creationId xmlns:a16="http://schemas.microsoft.com/office/drawing/2014/main" id="{1F1212BE-1CE0-A9D8-0D3C-F16197409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9" t="69015" r="62000" b="1"/>
            <a:stretch/>
          </p:blipFill>
          <p:spPr>
            <a:xfrm rot="20393540">
              <a:off x="493582" y="3517940"/>
              <a:ext cx="1950825" cy="3697406"/>
            </a:xfrm>
            <a:prstGeom prst="rect">
              <a:avLst/>
            </a:prstGeom>
          </p:spPr>
        </p:pic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660B0F24-6812-3915-C401-E095FAC908C9}"/>
                </a:ext>
              </a:extLst>
            </p:cNvPr>
            <p:cNvGrpSpPr/>
            <p:nvPr/>
          </p:nvGrpSpPr>
          <p:grpSpPr>
            <a:xfrm>
              <a:off x="4190862" y="2949272"/>
              <a:ext cx="1967755" cy="3729490"/>
              <a:chOff x="3443477" y="3423011"/>
              <a:chExt cx="2148192" cy="4071473"/>
            </a:xfrm>
          </p:grpSpPr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B3737C95-58C1-74F4-A6E7-9BACC70DA227}"/>
                  </a:ext>
                </a:extLst>
              </p:cNvPr>
              <p:cNvGrpSpPr/>
              <p:nvPr/>
            </p:nvGrpSpPr>
            <p:grpSpPr>
              <a:xfrm>
                <a:off x="3443477" y="3423011"/>
                <a:ext cx="2148192" cy="4071473"/>
                <a:chOff x="3443477" y="3423011"/>
                <a:chExt cx="2148192" cy="4071473"/>
              </a:xfrm>
            </p:grpSpPr>
            <p:pic>
              <p:nvPicPr>
                <p:cNvPr id="30" name="図 29" descr="白いバックグラウンドの前にあるキーボード&#10;&#10;低い精度で自動的に生成された説明">
                  <a:extLst>
                    <a:ext uri="{FF2B5EF4-FFF2-40B4-BE49-F238E27FC236}">
                      <a16:creationId xmlns:a16="http://schemas.microsoft.com/office/drawing/2014/main" id="{BA199A39-9579-FEC5-7A2B-F135E136E9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72" t="69015" r="50067" b="1"/>
                <a:stretch/>
              </p:blipFill>
              <p:spPr>
                <a:xfrm rot="990748" flipH="1">
                  <a:off x="3443477" y="3423011"/>
                  <a:ext cx="2148192" cy="4071473"/>
                </a:xfrm>
                <a:prstGeom prst="rect">
                  <a:avLst/>
                </a:prstGeom>
              </p:spPr>
            </p:pic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id="{EABEBF31-947E-8CB4-4FEF-5AB24B59B6C4}"/>
                    </a:ext>
                  </a:extLst>
                </p:cNvPr>
                <p:cNvSpPr/>
                <p:nvPr/>
              </p:nvSpPr>
              <p:spPr>
                <a:xfrm rot="1140947">
                  <a:off x="4251726" y="4269955"/>
                  <a:ext cx="1035135" cy="10351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19" name="図 18" descr="白いバックグラウンドの前にあるキーボード&#10;&#10;低い精度で自動的に生成された説明">
                <a:extLst>
                  <a:ext uri="{FF2B5EF4-FFF2-40B4-BE49-F238E27FC236}">
                    <a16:creationId xmlns:a16="http://schemas.microsoft.com/office/drawing/2014/main" id="{2A96FFC9-621A-1F79-793A-9FE5E959F3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07" t="74675" r="53627" b="17088"/>
              <a:stretch/>
            </p:blipFill>
            <p:spPr>
              <a:xfrm rot="1061608">
                <a:off x="4276248" y="4222133"/>
                <a:ext cx="887553" cy="1082334"/>
              </a:xfrm>
              <a:prstGeom prst="rect">
                <a:avLst/>
              </a:prstGeom>
            </p:spPr>
          </p:pic>
        </p:grpSp>
      </p:grpSp>
      <p:pic>
        <p:nvPicPr>
          <p:cNvPr id="45" name="図 44">
            <a:extLst>
              <a:ext uri="{FF2B5EF4-FFF2-40B4-BE49-F238E27FC236}">
                <a16:creationId xmlns:a16="http://schemas.microsoft.com/office/drawing/2014/main" id="{6F68FEA0-9994-B7CC-50CE-917B4269E01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1" t="13301" r="30049" b="55589"/>
          <a:stretch/>
        </p:blipFill>
        <p:spPr>
          <a:xfrm>
            <a:off x="5383384" y="6249957"/>
            <a:ext cx="1159258" cy="1694107"/>
          </a:xfrm>
          <a:prstGeom prst="rect">
            <a:avLst/>
          </a:prstGeom>
        </p:spPr>
      </p:pic>
      <p:grpSp>
        <p:nvGrpSpPr>
          <p:cNvPr id="1097" name="グループ化 1096">
            <a:extLst>
              <a:ext uri="{FF2B5EF4-FFF2-40B4-BE49-F238E27FC236}">
                <a16:creationId xmlns:a16="http://schemas.microsoft.com/office/drawing/2014/main" id="{0467742F-D470-C19A-F575-5EF8810292DB}"/>
              </a:ext>
            </a:extLst>
          </p:cNvPr>
          <p:cNvGrpSpPr/>
          <p:nvPr/>
        </p:nvGrpSpPr>
        <p:grpSpPr>
          <a:xfrm>
            <a:off x="2569971" y="6730707"/>
            <a:ext cx="3696328" cy="1153250"/>
            <a:chOff x="2628161" y="6683294"/>
            <a:chExt cx="3696328" cy="1153250"/>
          </a:xfrm>
        </p:grpSpPr>
        <p:pic>
          <p:nvPicPr>
            <p:cNvPr id="1088" name="図 1087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04673378-C677-5D50-6022-81BAD32EC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96" r="14839" b="19828"/>
            <a:stretch/>
          </p:blipFill>
          <p:spPr>
            <a:xfrm>
              <a:off x="3229495" y="6754974"/>
              <a:ext cx="3094994" cy="1081570"/>
            </a:xfrm>
            <a:prstGeom prst="rect">
              <a:avLst/>
            </a:prstGeom>
          </p:spPr>
        </p:pic>
        <p:pic>
          <p:nvPicPr>
            <p:cNvPr id="1089" name="図 1088" descr="テキスト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F02FED45-A0FF-8716-247A-8AC4C6E70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3" r="71351" b="26895"/>
            <a:stretch/>
          </p:blipFill>
          <p:spPr>
            <a:xfrm>
              <a:off x="2628161" y="6683294"/>
              <a:ext cx="668841" cy="1118520"/>
            </a:xfrm>
            <a:prstGeom prst="rect">
              <a:avLst/>
            </a:prstGeom>
          </p:spPr>
        </p:pic>
      </p:grpSp>
      <p:pic>
        <p:nvPicPr>
          <p:cNvPr id="1090" name="図 1089" descr="黒い背景に白い文字がある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9E1A3D1-99B6-C31E-50E0-10737C4751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35" y="6046454"/>
            <a:ext cx="5318531" cy="11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83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F95503-6E06-44A9-8ACD-7029616C0F7E}">
  <ds:schemaRefs>
    <ds:schemaRef ds:uri="ccc50300-c016-41b3-baf7-1f053ea3de53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aa497eed-f72d-442f-adf5-cc88fbf9cce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9CA85B7-829A-4FE9-AE18-1C794F0FA03A}">
  <ds:schemaRefs>
    <ds:schemaRef ds:uri="aa497eed-f72d-442f-adf5-cc88fbf9cce6"/>
    <ds:schemaRef ds:uri="ccc50300-c016-41b3-baf7-1f053ea3de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19</Words>
  <Application>Microsoft Office PowerPoint</Application>
  <PresentationFormat>A4 210 x 297 mm</PresentationFormat>
  <Paragraphs>4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UD デジタル 教科書体 N-B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奥田陽子</cp:lastModifiedBy>
  <cp:revision>3</cp:revision>
  <cp:lastPrinted>2024-02-21T07:22:17Z</cp:lastPrinted>
  <dcterms:created xsi:type="dcterms:W3CDTF">2021-12-24T07:23:06Z</dcterms:created>
  <dcterms:modified xsi:type="dcterms:W3CDTF">2025-03-14T11:21:44Z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