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2B"/>
    <a:srgbClr val="D68F2D"/>
    <a:srgbClr val="F7C93D"/>
    <a:srgbClr val="FAD63A"/>
    <a:srgbClr val="C06424"/>
    <a:srgbClr val="F6CE3C"/>
    <a:srgbClr val="FFFF00"/>
    <a:srgbClr val="FF0066"/>
    <a:srgbClr val="F2B52F"/>
    <a:srgbClr val="00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80" y="78"/>
      </p:cViewPr>
      <p:guideLst>
        <p:guide orient="horz" pos="512"/>
        <p:guide pos="2160"/>
        <p:guide orient="horz" pos="5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887025B-C376-4EE3-B983-675D2C873A5B}"/>
    <pc:docChg chg="undo custSel modSld">
      <pc:chgData name="奥田陽子" userId="5bf8eb3d-eb6b-4939-b4ac-48d545c81564" providerId="ADAL" clId="{E887025B-C376-4EE3-B983-675D2C873A5B}" dt="2025-01-29T01:13:42.528" v="201" actId="1076"/>
      <pc:docMkLst>
        <pc:docMk/>
      </pc:docMkLst>
      <pc:sldChg chg="addSp delSp modSp mod">
        <pc:chgData name="奥田陽子" userId="5bf8eb3d-eb6b-4939-b4ac-48d545c81564" providerId="ADAL" clId="{E887025B-C376-4EE3-B983-675D2C873A5B}" dt="2025-01-23T05:30:40.286" v="178" actId="21"/>
        <pc:sldMkLst>
          <pc:docMk/>
          <pc:sldMk cId="2679724520" sldId="262"/>
        </pc:sldMkLst>
      </pc:sldChg>
      <pc:sldChg chg="modSp mod">
        <pc:chgData name="奥田陽子" userId="5bf8eb3d-eb6b-4939-b4ac-48d545c81564" providerId="ADAL" clId="{E887025B-C376-4EE3-B983-675D2C873A5B}" dt="2025-01-22T05:28:36.604" v="1" actId="1035"/>
        <pc:sldMkLst>
          <pc:docMk/>
          <pc:sldMk cId="1522087805" sldId="263"/>
        </pc:sldMkLst>
      </pc:sldChg>
      <pc:sldChg chg="addSp delSp modSp mod">
        <pc:chgData name="奥田陽子" userId="5bf8eb3d-eb6b-4939-b4ac-48d545c81564" providerId="ADAL" clId="{E887025B-C376-4EE3-B983-675D2C873A5B}" dt="2025-01-23T05:16:39.872" v="176" actId="1076"/>
        <pc:sldMkLst>
          <pc:docMk/>
          <pc:sldMk cId="4130407636" sldId="270"/>
        </pc:sldMkLst>
      </pc:sldChg>
      <pc:sldChg chg="addSp delSp modSp mod">
        <pc:chgData name="奥田陽子" userId="5bf8eb3d-eb6b-4939-b4ac-48d545c81564" providerId="ADAL" clId="{E887025B-C376-4EE3-B983-675D2C873A5B}" dt="2025-01-23T05:13:26.899" v="146" actId="1076"/>
        <pc:sldMkLst>
          <pc:docMk/>
          <pc:sldMk cId="1741128639" sldId="271"/>
        </pc:sldMkLst>
      </pc:sldChg>
      <pc:sldChg chg="addSp delSp modSp mod">
        <pc:chgData name="奥田陽子" userId="5bf8eb3d-eb6b-4939-b4ac-48d545c81564" providerId="ADAL" clId="{E887025B-C376-4EE3-B983-675D2C873A5B}" dt="2025-01-23T05:31:53.007" v="193" actId="1076"/>
        <pc:sldMkLst>
          <pc:docMk/>
          <pc:sldMk cId="2446713388" sldId="272"/>
        </pc:sldMkLst>
      </pc:sldChg>
      <pc:sldChg chg="modSp mod">
        <pc:chgData name="奥田陽子" userId="5bf8eb3d-eb6b-4939-b4ac-48d545c81564" providerId="ADAL" clId="{E887025B-C376-4EE3-B983-675D2C873A5B}" dt="2025-01-29T01:13:42.528" v="201" actId="1076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884510F5-7099-44D3-8466-4750867A2349}"/>
    <pc:docChg chg="modSld">
      <pc:chgData name="奥田陽子" userId="5bf8eb3d-eb6b-4939-b4ac-48d545c81564" providerId="ADAL" clId="{884510F5-7099-44D3-8466-4750867A2349}" dt="2024-10-16T11:31:21.902" v="4" actId="20577"/>
      <pc:docMkLst>
        <pc:docMk/>
      </pc:docMkLst>
      <pc:sldChg chg="modSp mod">
        <pc:chgData name="奥田陽子" userId="5bf8eb3d-eb6b-4939-b4ac-48d545c81564" providerId="ADAL" clId="{884510F5-7099-44D3-8466-4750867A2349}" dt="2024-10-16T11:31:21.902" v="4" actId="20577"/>
        <pc:sldMkLst>
          <pc:docMk/>
          <pc:sldMk cId="681331360" sldId="261"/>
        </pc:sldMkLst>
      </pc:sldChg>
    </pc:docChg>
  </pc:docChgLst>
  <pc:docChgLst>
    <pc:chgData name="寺田 勝也" userId="8c59538c-4358-4eb0-84dd-2e7cb114f0dc" providerId="ADAL" clId="{964CE228-CFED-4F0F-B971-6905D6941E37}"/>
    <pc:docChg chg="undo custSel addSld delSld modSld sldOrd">
      <pc:chgData name="寺田 勝也" userId="8c59538c-4358-4eb0-84dd-2e7cb114f0dc" providerId="ADAL" clId="{964CE228-CFED-4F0F-B971-6905D6941E37}" dt="2025-01-31T04:24:37.577" v="4647" actId="20577"/>
      <pc:docMkLst>
        <pc:docMk/>
      </pc:docMkLst>
      <pc:sldChg chg="del">
        <pc:chgData name="寺田 勝也" userId="8c59538c-4358-4eb0-84dd-2e7cb114f0dc" providerId="ADAL" clId="{964CE228-CFED-4F0F-B971-6905D6941E37}" dt="2025-01-23T09:03:21.080" v="2919" actId="47"/>
        <pc:sldMkLst>
          <pc:docMk/>
          <pc:sldMk cId="681331360" sldId="261"/>
        </pc:sldMkLst>
      </pc:sldChg>
      <pc:sldChg chg="del">
        <pc:chgData name="寺田 勝也" userId="8c59538c-4358-4eb0-84dd-2e7cb114f0dc" providerId="ADAL" clId="{964CE228-CFED-4F0F-B971-6905D6941E37}" dt="2025-01-23T08:35:35.884" v="1590" actId="47"/>
        <pc:sldMkLst>
          <pc:docMk/>
          <pc:sldMk cId="2679724520" sldId="262"/>
        </pc:sldMkLst>
      </pc:sldChg>
      <pc:sldChg chg="del">
        <pc:chgData name="寺田 勝也" userId="8c59538c-4358-4eb0-84dd-2e7cb114f0dc" providerId="ADAL" clId="{964CE228-CFED-4F0F-B971-6905D6941E37}" dt="2025-01-23T08:35:53.182" v="1594" actId="47"/>
        <pc:sldMkLst>
          <pc:docMk/>
          <pc:sldMk cId="1522087805" sldId="263"/>
        </pc:sldMkLst>
      </pc:sldChg>
      <pc:sldChg chg="delSp del mod">
        <pc:chgData name="寺田 勝也" userId="8c59538c-4358-4eb0-84dd-2e7cb114f0dc" providerId="ADAL" clId="{964CE228-CFED-4F0F-B971-6905D6941E37}" dt="2025-01-31T04:23:56.992" v="4624" actId="47"/>
        <pc:sldMkLst>
          <pc:docMk/>
          <pc:sldMk cId="2278001319" sldId="264"/>
        </pc:sldMkLst>
      </pc:sldChg>
      <pc:sldChg chg="del">
        <pc:chgData name="寺田 勝也" userId="8c59538c-4358-4eb0-84dd-2e7cb114f0dc" providerId="ADAL" clId="{964CE228-CFED-4F0F-B971-6905D6941E37}" dt="2025-01-23T08:35:40.942" v="1591" actId="47"/>
        <pc:sldMkLst>
          <pc:docMk/>
          <pc:sldMk cId="1585934840" sldId="265"/>
        </pc:sldMkLst>
      </pc:sldChg>
      <pc:sldChg chg="delSp del mod">
        <pc:chgData name="寺田 勝也" userId="8c59538c-4358-4eb0-84dd-2e7cb114f0dc" providerId="ADAL" clId="{964CE228-CFED-4F0F-B971-6905D6941E37}" dt="2025-01-31T04:23:57.558" v="4625" actId="47"/>
        <pc:sldMkLst>
          <pc:docMk/>
          <pc:sldMk cId="2811380674" sldId="266"/>
        </pc:sldMkLst>
      </pc:sldChg>
      <pc:sldChg chg="del">
        <pc:chgData name="寺田 勝也" userId="8c59538c-4358-4eb0-84dd-2e7cb114f0dc" providerId="ADAL" clId="{964CE228-CFED-4F0F-B971-6905D6941E37}" dt="2025-01-23T08:36:03.812" v="1596" actId="47"/>
        <pc:sldMkLst>
          <pc:docMk/>
          <pc:sldMk cId="4226924144" sldId="267"/>
        </pc:sldMkLst>
      </pc:sldChg>
      <pc:sldChg chg="del">
        <pc:chgData name="寺田 勝也" userId="8c59538c-4358-4eb0-84dd-2e7cb114f0dc" providerId="ADAL" clId="{964CE228-CFED-4F0F-B971-6905D6941E37}" dt="2025-01-23T08:35:58.119" v="1595" actId="47"/>
        <pc:sldMkLst>
          <pc:docMk/>
          <pc:sldMk cId="3344417869" sldId="269"/>
        </pc:sldMkLst>
      </pc:sldChg>
      <pc:sldChg chg="del">
        <pc:chgData name="寺田 勝也" userId="8c59538c-4358-4eb0-84dd-2e7cb114f0dc" providerId="ADAL" clId="{964CE228-CFED-4F0F-B971-6905D6941E37}" dt="2025-01-31T04:23:58.499" v="4626" actId="47"/>
        <pc:sldMkLst>
          <pc:docMk/>
          <pc:sldMk cId="4130407636" sldId="270"/>
        </pc:sldMkLst>
      </pc:sldChg>
      <pc:sldChg chg="del">
        <pc:chgData name="寺田 勝也" userId="8c59538c-4358-4eb0-84dd-2e7cb114f0dc" providerId="ADAL" clId="{964CE228-CFED-4F0F-B971-6905D6941E37}" dt="2025-01-23T08:36:09.484" v="1597" actId="47"/>
        <pc:sldMkLst>
          <pc:docMk/>
          <pc:sldMk cId="1741128639" sldId="271"/>
        </pc:sldMkLst>
      </pc:sldChg>
      <pc:sldChg chg="addSp delSp modSp del mod">
        <pc:chgData name="寺田 勝也" userId="8c59538c-4358-4eb0-84dd-2e7cb114f0dc" providerId="ADAL" clId="{964CE228-CFED-4F0F-B971-6905D6941E37}" dt="2025-01-31T04:23:59.125" v="4627" actId="47"/>
        <pc:sldMkLst>
          <pc:docMk/>
          <pc:sldMk cId="2446713388" sldId="272"/>
        </pc:sldMkLst>
      </pc:sldChg>
      <pc:sldChg chg="addSp delSp modSp mod">
        <pc:chgData name="寺田 勝也" userId="8c59538c-4358-4eb0-84dd-2e7cb114f0dc" providerId="ADAL" clId="{964CE228-CFED-4F0F-B971-6905D6941E37}" dt="2025-01-23T08:22:18.040" v="972"/>
        <pc:sldMkLst>
          <pc:docMk/>
          <pc:sldMk cId="4103046548" sldId="273"/>
        </pc:sldMkLst>
      </pc:sldChg>
      <pc:sldChg chg="addSp delSp modSp mod">
        <pc:chgData name="寺田 勝也" userId="8c59538c-4358-4eb0-84dd-2e7cb114f0dc" providerId="ADAL" clId="{964CE228-CFED-4F0F-B971-6905D6941E37}" dt="2025-01-23T08:37:38.647" v="1658" actId="1076"/>
        <pc:sldMkLst>
          <pc:docMk/>
          <pc:sldMk cId="3832720581" sldId="274"/>
        </pc:sldMkLst>
      </pc:sldChg>
      <pc:sldChg chg="addSp delSp modSp del mod">
        <pc:chgData name="寺田 勝也" userId="8c59538c-4358-4eb0-84dd-2e7cb114f0dc" providerId="ADAL" clId="{964CE228-CFED-4F0F-B971-6905D6941E37}" dt="2025-01-31T04:24:00.651" v="4628" actId="47"/>
        <pc:sldMkLst>
          <pc:docMk/>
          <pc:sldMk cId="726302749" sldId="275"/>
        </pc:sldMkLst>
      </pc:sldChg>
      <pc:sldChg chg="add del">
        <pc:chgData name="寺田 勝也" userId="8c59538c-4358-4eb0-84dd-2e7cb114f0dc" providerId="ADAL" clId="{964CE228-CFED-4F0F-B971-6905D6941E37}" dt="2025-01-23T08:38:47.306" v="1660" actId="47"/>
        <pc:sldMkLst>
          <pc:docMk/>
          <pc:sldMk cId="3336343057" sldId="276"/>
        </pc:sldMkLst>
      </pc:sldChg>
      <pc:sldChg chg="addSp delSp modSp mod">
        <pc:chgData name="寺田 勝也" userId="8c59538c-4358-4eb0-84dd-2e7cb114f0dc" providerId="ADAL" clId="{964CE228-CFED-4F0F-B971-6905D6941E37}" dt="2025-01-31T04:19:04.896" v="4621"/>
        <pc:sldMkLst>
          <pc:docMk/>
          <pc:sldMk cId="4239895378" sldId="276"/>
        </pc:sldMkLst>
      </pc:sldChg>
      <pc:sldChg chg="addSp delSp modSp add del mod">
        <pc:chgData name="寺田 勝也" userId="8c59538c-4358-4eb0-84dd-2e7cb114f0dc" providerId="ADAL" clId="{964CE228-CFED-4F0F-B971-6905D6941E37}" dt="2025-01-31T04:24:05.613" v="4629" actId="47"/>
        <pc:sldMkLst>
          <pc:docMk/>
          <pc:sldMk cId="2432031301" sldId="277"/>
        </pc:sldMkLst>
      </pc:sldChg>
      <pc:sldChg chg="addSp delSp modSp add mod">
        <pc:chgData name="寺田 勝也" userId="8c59538c-4358-4eb0-84dd-2e7cb114f0dc" providerId="ADAL" clId="{964CE228-CFED-4F0F-B971-6905D6941E37}" dt="2025-01-28T07:36:49.635" v="3867" actId="1076"/>
        <pc:sldMkLst>
          <pc:docMk/>
          <pc:sldMk cId="2504490168" sldId="278"/>
        </pc:sldMkLst>
      </pc:sldChg>
      <pc:sldChg chg="delSp modSp add mod">
        <pc:chgData name="寺田 勝也" userId="8c59538c-4358-4eb0-84dd-2e7cb114f0dc" providerId="ADAL" clId="{964CE228-CFED-4F0F-B971-6905D6941E37}" dt="2025-01-24T05:18:30.830" v="3271" actId="207"/>
        <pc:sldMkLst>
          <pc:docMk/>
          <pc:sldMk cId="3866863470" sldId="279"/>
        </pc:sldMkLst>
      </pc:sldChg>
      <pc:sldChg chg="addSp delSp modSp add del mod">
        <pc:chgData name="寺田 勝也" userId="8c59538c-4358-4eb0-84dd-2e7cb114f0dc" providerId="ADAL" clId="{964CE228-CFED-4F0F-B971-6905D6941E37}" dt="2025-01-28T09:01:06.596" v="4612" actId="14100"/>
        <pc:sldMkLst>
          <pc:docMk/>
          <pc:sldMk cId="2841153652" sldId="280"/>
        </pc:sldMkLst>
      </pc:sldChg>
      <pc:sldChg chg="addSp modSp mod">
        <pc:chgData name="寺田 勝也" userId="8c59538c-4358-4eb0-84dd-2e7cb114f0dc" providerId="ADAL" clId="{964CE228-CFED-4F0F-B971-6905D6941E37}" dt="2025-01-28T08:16:31.617" v="4357" actId="20577"/>
        <pc:sldMkLst>
          <pc:docMk/>
          <pc:sldMk cId="21552469" sldId="281"/>
        </pc:sldMkLst>
      </pc:sldChg>
      <pc:sldChg chg="modSp mod">
        <pc:chgData name="寺田 勝也" userId="8c59538c-4358-4eb0-84dd-2e7cb114f0dc" providerId="ADAL" clId="{964CE228-CFED-4F0F-B971-6905D6941E37}" dt="2025-01-28T08:57:55.847" v="4578" actId="1076"/>
        <pc:sldMkLst>
          <pc:docMk/>
          <pc:sldMk cId="1213822897" sldId="283"/>
        </pc:sldMkLst>
      </pc:sldChg>
      <pc:sldChg chg="modSp add mod ord">
        <pc:chgData name="寺田 勝也" userId="8c59538c-4358-4eb0-84dd-2e7cb114f0dc" providerId="ADAL" clId="{964CE228-CFED-4F0F-B971-6905D6941E37}" dt="2025-01-31T04:24:37.577" v="4647" actId="20577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170FD7CC-EB49-4592-BCB8-E4B92C578ABF}"/>
    <pc:docChg chg="modSld">
      <pc:chgData name="奥田陽子" userId="5bf8eb3d-eb6b-4939-b4ac-48d545c81564" providerId="ADAL" clId="{170FD7CC-EB49-4592-BCB8-E4B92C578ABF}" dt="2025-03-05T02:07:17.932" v="15" actId="20577"/>
      <pc:docMkLst>
        <pc:docMk/>
      </pc:docMkLst>
      <pc:sldChg chg="modSp mod">
        <pc:chgData name="奥田陽子" userId="5bf8eb3d-eb6b-4939-b4ac-48d545c81564" providerId="ADAL" clId="{170FD7CC-EB49-4592-BCB8-E4B92C578ABF}" dt="2025-03-05T02:07:17.932" v="15" actId="20577"/>
        <pc:sldMkLst>
          <pc:docMk/>
          <pc:sldMk cId="1190245545" sldId="289"/>
        </pc:sldMkLst>
        <pc:spChg chg="mod">
          <ac:chgData name="奥田陽子" userId="5bf8eb3d-eb6b-4939-b4ac-48d545c81564" providerId="ADAL" clId="{170FD7CC-EB49-4592-BCB8-E4B92C578ABF}" dt="2025-03-05T02:07:17.932" v="15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  <pc:docChgLst>
    <pc:chgData name="寺田 勝也" userId="8c59538c-4358-4eb0-84dd-2e7cb114f0dc" providerId="ADAL" clId="{ABC16DDC-9FC0-43BA-9EA9-27D5CE60A6F8}"/>
    <pc:docChg chg="modSld">
      <pc:chgData name="寺田 勝也" userId="8c59538c-4358-4eb0-84dd-2e7cb114f0dc" providerId="ADAL" clId="{ABC16DDC-9FC0-43BA-9EA9-27D5CE60A6F8}" dt="2024-11-22T02:23:28.050" v="2" actId="20577"/>
      <pc:docMkLst>
        <pc:docMk/>
      </pc:docMkLst>
      <pc:sldChg chg="modSp mod">
        <pc:chgData name="寺田 勝也" userId="8c59538c-4358-4eb0-84dd-2e7cb114f0dc" providerId="ADAL" clId="{ABC16DDC-9FC0-43BA-9EA9-27D5CE60A6F8}" dt="2024-11-22T02:23:28.050" v="2" actId="20577"/>
        <pc:sldMkLst>
          <pc:docMk/>
          <pc:sldMk cId="681331360" sldId="261"/>
        </pc:sldMkLst>
      </pc:sldChg>
    </pc:docChg>
  </pc:docChgLst>
  <pc:docChgLst>
    <pc:chgData name="寺田 勝也" userId="8c59538c-4358-4eb0-84dd-2e7cb114f0dc" providerId="ADAL" clId="{36E44392-5493-445F-9CB1-65D355596DE2}"/>
    <pc:docChg chg="modSld">
      <pc:chgData name="寺田 勝也" userId="8c59538c-4358-4eb0-84dd-2e7cb114f0dc" providerId="ADAL" clId="{36E44392-5493-445F-9CB1-65D355596DE2}" dt="2024-10-02T09:18:01.704" v="6" actId="20577"/>
      <pc:docMkLst>
        <pc:docMk/>
      </pc:docMkLst>
      <pc:sldChg chg="modSp mod">
        <pc:chgData name="寺田 勝也" userId="8c59538c-4358-4eb0-84dd-2e7cb114f0dc" providerId="ADAL" clId="{36E44392-5493-445F-9CB1-65D355596DE2}" dt="2024-10-02T09:18:01.704" v="6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</pc:sldChg>
    </pc:docChg>
  </pc:docChgLst>
  <pc:docChgLst>
    <pc:chgData name="奥田陽子" userId="5bf8eb3d-eb6b-4939-b4ac-48d545c81564" providerId="ADAL" clId="{8C16500D-553C-4CFA-B6D3-89249BDEA195}"/>
    <pc:docChg chg="modSld">
      <pc:chgData name="奥田陽子" userId="5bf8eb3d-eb6b-4939-b4ac-48d545c81564" providerId="ADAL" clId="{8C16500D-553C-4CFA-B6D3-89249BDEA195}" dt="2024-08-28T02:44:57.284" v="9" actId="20577"/>
      <pc:docMkLst>
        <pc:docMk/>
      </pc:docMkLst>
      <pc:sldChg chg="modSp mod">
        <pc:chgData name="奥田陽子" userId="5bf8eb3d-eb6b-4939-b4ac-48d545c81564" providerId="ADAL" clId="{8C16500D-553C-4CFA-B6D3-89249BDEA195}" dt="2024-08-28T02:44:57.284" v="9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3450EF1A-46DF-4998-9460-5C342D5846B0}"/>
    <pc:docChg chg="modSld">
      <pc:chgData name="奥田陽子" userId="5bf8eb3d-eb6b-4939-b4ac-48d545c81564" providerId="ADAL" clId="{3450EF1A-46DF-4998-9460-5C342D5846B0}" dt="2024-11-01T00:44:11.093" v="9" actId="20577"/>
      <pc:docMkLst>
        <pc:docMk/>
      </pc:docMkLst>
      <pc:sldChg chg="modSp mod">
        <pc:chgData name="奥田陽子" userId="5bf8eb3d-eb6b-4939-b4ac-48d545c81564" providerId="ADAL" clId="{3450EF1A-46DF-4998-9460-5C342D5846B0}" dt="2024-11-01T00:44:11.093" v="9" actId="20577"/>
        <pc:sldMkLst>
          <pc:docMk/>
          <pc:sldMk cId="681331360" sldId="261"/>
        </pc:sldMkLst>
      </pc:sldChg>
    </pc:docChg>
  </pc:docChgLst>
  <pc:docChgLst>
    <pc:chgData name="寺田 勝也" userId="8c59538c-4358-4eb0-84dd-2e7cb114f0dc" providerId="ADAL" clId="{41B80EEE-C236-459B-B1C9-F474A3045191}"/>
    <pc:docChg chg="custSel modSld">
      <pc:chgData name="寺田 勝也" userId="8c59538c-4358-4eb0-84dd-2e7cb114f0dc" providerId="ADAL" clId="{41B80EEE-C236-459B-B1C9-F474A3045191}" dt="2025-02-04T02:44:09.510" v="113" actId="1076"/>
      <pc:docMkLst>
        <pc:docMk/>
      </pc:docMkLst>
      <pc:sldChg chg="addSp delSp modSp mod">
        <pc:chgData name="寺田 勝也" userId="8c59538c-4358-4eb0-84dd-2e7cb114f0dc" providerId="ADAL" clId="{41B80EEE-C236-459B-B1C9-F474A3045191}" dt="2025-02-04T02:44:09.510" v="113" actId="1076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A9ED4D2C-A257-4F88-828E-0FD2226742B5}"/>
    <pc:docChg chg="undo custSel addSld delSld modSld sldOrd">
      <pc:chgData name="奥田陽子" userId="5bf8eb3d-eb6b-4939-b4ac-48d545c81564" providerId="ADAL" clId="{A9ED4D2C-A257-4F88-828E-0FD2226742B5}" dt="2025-01-29T07:50:15.272" v="3941" actId="21"/>
      <pc:docMkLst>
        <pc:docMk/>
      </pc:docMkLst>
      <pc:sldChg chg="modSp mod">
        <pc:chgData name="奥田陽子" userId="5bf8eb3d-eb6b-4939-b4ac-48d545c81564" providerId="ADAL" clId="{A9ED4D2C-A257-4F88-828E-0FD2226742B5}" dt="2025-01-22T11:40:49.408" v="255" actId="1076"/>
        <pc:sldMkLst>
          <pc:docMk/>
          <pc:sldMk cId="2679724520" sldId="262"/>
        </pc:sldMkLst>
      </pc:sldChg>
      <pc:sldChg chg="modSp mod">
        <pc:chgData name="奥田陽子" userId="5bf8eb3d-eb6b-4939-b4ac-48d545c81564" providerId="ADAL" clId="{A9ED4D2C-A257-4F88-828E-0FD2226742B5}" dt="2025-01-22T11:40:18.240" v="254" actId="1076"/>
        <pc:sldMkLst>
          <pc:docMk/>
          <pc:sldMk cId="1522087805" sldId="263"/>
        </pc:sldMkLst>
      </pc:sldChg>
      <pc:sldChg chg="addSp delSp modSp add mod ord">
        <pc:chgData name="奥田陽子" userId="5bf8eb3d-eb6b-4939-b4ac-48d545c81564" providerId="ADAL" clId="{A9ED4D2C-A257-4F88-828E-0FD2226742B5}" dt="2025-01-22T11:48:09.085" v="367" actId="1036"/>
        <pc:sldMkLst>
          <pc:docMk/>
          <pc:sldMk cId="2811380674" sldId="266"/>
        </pc:sldMkLst>
      </pc:sldChg>
      <pc:sldChg chg="addSp delSp modSp add mod">
        <pc:chgData name="奥田陽子" userId="5bf8eb3d-eb6b-4939-b4ac-48d545c81564" providerId="ADAL" clId="{A9ED4D2C-A257-4F88-828E-0FD2226742B5}" dt="2025-01-22T11:35:21.604" v="194" actId="1038"/>
        <pc:sldMkLst>
          <pc:docMk/>
          <pc:sldMk cId="4226924144" sldId="267"/>
        </pc:sldMkLst>
      </pc:sldChg>
      <pc:sldChg chg="new del">
        <pc:chgData name="奥田陽子" userId="5bf8eb3d-eb6b-4939-b4ac-48d545c81564" providerId="ADAL" clId="{A9ED4D2C-A257-4F88-828E-0FD2226742B5}" dt="2025-01-22T11:36:30.913" v="197" actId="2696"/>
        <pc:sldMkLst>
          <pc:docMk/>
          <pc:sldMk cId="1401486120" sldId="268"/>
        </pc:sldMkLst>
      </pc:sldChg>
      <pc:sldChg chg="addSp delSp modSp add mod">
        <pc:chgData name="奥田陽子" userId="5bf8eb3d-eb6b-4939-b4ac-48d545c81564" providerId="ADAL" clId="{A9ED4D2C-A257-4F88-828E-0FD2226742B5}" dt="2025-01-23T08:25:00.679" v="1533" actId="1076"/>
        <pc:sldMkLst>
          <pc:docMk/>
          <pc:sldMk cId="3344417869" sldId="269"/>
        </pc:sldMkLst>
      </pc:sldChg>
      <pc:sldChg chg="addSp delSp modSp add mod">
        <pc:chgData name="奥田陽子" userId="5bf8eb3d-eb6b-4939-b4ac-48d545c81564" providerId="ADAL" clId="{A9ED4D2C-A257-4F88-828E-0FD2226742B5}" dt="2025-01-23T08:43:55.593" v="2116" actId="1076"/>
        <pc:sldMkLst>
          <pc:docMk/>
          <pc:sldMk cId="4130407636" sldId="270"/>
        </pc:sldMkLst>
      </pc:sldChg>
      <pc:sldChg chg="addSp delSp modSp mod">
        <pc:chgData name="奥田陽子" userId="5bf8eb3d-eb6b-4939-b4ac-48d545c81564" providerId="ADAL" clId="{A9ED4D2C-A257-4F88-828E-0FD2226742B5}" dt="2025-01-23T07:51:40.481" v="551" actId="1076"/>
        <pc:sldMkLst>
          <pc:docMk/>
          <pc:sldMk cId="1741128639" sldId="271"/>
        </pc:sldMkLst>
      </pc:sldChg>
      <pc:sldChg chg="add del ord">
        <pc:chgData name="奥田陽子" userId="5bf8eb3d-eb6b-4939-b4ac-48d545c81564" providerId="ADAL" clId="{A9ED4D2C-A257-4F88-828E-0FD2226742B5}" dt="2025-01-22T11:57:15.093" v="445" actId="47"/>
        <pc:sldMkLst>
          <pc:docMk/>
          <pc:sldMk cId="2695496726" sldId="271"/>
        </pc:sldMkLst>
      </pc:sldChg>
      <pc:sldChg chg="addSp delSp modSp mod">
        <pc:chgData name="奥田陽子" userId="5bf8eb3d-eb6b-4939-b4ac-48d545c81564" providerId="ADAL" clId="{A9ED4D2C-A257-4F88-828E-0FD2226742B5}" dt="2025-01-23T08:04:11.665" v="639" actId="1076"/>
        <pc:sldMkLst>
          <pc:docMk/>
          <pc:sldMk cId="2446713388" sldId="272"/>
        </pc:sldMkLst>
      </pc:sldChg>
      <pc:sldChg chg="addSp delSp modSp add del mod">
        <pc:chgData name="奥田陽子" userId="5bf8eb3d-eb6b-4939-b4ac-48d545c81564" providerId="ADAL" clId="{A9ED4D2C-A257-4F88-828E-0FD2226742B5}" dt="2025-01-23T08:23:49.791" v="1457" actId="2696"/>
        <pc:sldMkLst>
          <pc:docMk/>
          <pc:sldMk cId="4103046548" sldId="273"/>
        </pc:sldMkLst>
      </pc:sldChg>
      <pc:sldChg chg="addSp delSp modSp add del mod ord">
        <pc:chgData name="奥田陽子" userId="5bf8eb3d-eb6b-4939-b4ac-48d545c81564" providerId="ADAL" clId="{A9ED4D2C-A257-4F88-828E-0FD2226742B5}" dt="2025-01-23T08:46:37.517" v="2264" actId="47"/>
        <pc:sldMkLst>
          <pc:docMk/>
          <pc:sldMk cId="3832720581" sldId="274"/>
        </pc:sldMkLst>
      </pc:sldChg>
      <pc:sldChg chg="addSp delSp modSp add mod">
        <pc:chgData name="奥田陽子" userId="5bf8eb3d-eb6b-4939-b4ac-48d545c81564" providerId="ADAL" clId="{A9ED4D2C-A257-4F88-828E-0FD2226742B5}" dt="2025-01-28T07:02:08.880" v="2559" actId="1076"/>
        <pc:sldMkLst>
          <pc:docMk/>
          <pc:sldMk cId="726302749" sldId="275"/>
        </pc:sldMkLst>
      </pc:sldChg>
      <pc:sldChg chg="addSp delSp modSp add mod">
        <pc:chgData name="奥田陽子" userId="5bf8eb3d-eb6b-4939-b4ac-48d545c81564" providerId="ADAL" clId="{A9ED4D2C-A257-4F88-828E-0FD2226742B5}" dt="2025-01-23T09:01:47.603" v="2490" actId="478"/>
        <pc:sldMkLst>
          <pc:docMk/>
          <pc:sldMk cId="4239895378" sldId="276"/>
        </pc:sldMkLst>
      </pc:sldChg>
      <pc:sldChg chg="addSp delSp modSp mod">
        <pc:chgData name="奥田陽子" userId="5bf8eb3d-eb6b-4939-b4ac-48d545c81564" providerId="ADAL" clId="{A9ED4D2C-A257-4F88-828E-0FD2226742B5}" dt="2025-01-28T08:44:44.427" v="3899" actId="478"/>
        <pc:sldMkLst>
          <pc:docMk/>
          <pc:sldMk cId="2504490168" sldId="278"/>
        </pc:sldMkLst>
      </pc:sldChg>
      <pc:sldChg chg="delSp modSp mod">
        <pc:chgData name="奥田陽子" userId="5bf8eb3d-eb6b-4939-b4ac-48d545c81564" providerId="ADAL" clId="{A9ED4D2C-A257-4F88-828E-0FD2226742B5}" dt="2025-01-28T08:44:49.874" v="3901" actId="478"/>
        <pc:sldMkLst>
          <pc:docMk/>
          <pc:sldMk cId="3866863470" sldId="279"/>
        </pc:sldMkLst>
      </pc:sldChg>
      <pc:sldChg chg="addSp delSp modSp mod">
        <pc:chgData name="奥田陽子" userId="5bf8eb3d-eb6b-4939-b4ac-48d545c81564" providerId="ADAL" clId="{A9ED4D2C-A257-4F88-828E-0FD2226742B5}" dt="2025-01-28T08:46:05.023" v="3921" actId="1076"/>
        <pc:sldMkLst>
          <pc:docMk/>
          <pc:sldMk cId="2841153652" sldId="280"/>
        </pc:sldMkLst>
      </pc:sldChg>
      <pc:sldChg chg="addSp delSp modSp add del mod ord">
        <pc:chgData name="奥田陽子" userId="5bf8eb3d-eb6b-4939-b4ac-48d545c81564" providerId="ADAL" clId="{A9ED4D2C-A257-4F88-828E-0FD2226742B5}" dt="2025-01-28T08:23:32.262" v="3668" actId="47"/>
        <pc:sldMkLst>
          <pc:docMk/>
          <pc:sldMk cId="21552469" sldId="281"/>
        </pc:sldMkLst>
      </pc:sldChg>
      <pc:sldChg chg="add del">
        <pc:chgData name="奥田陽子" userId="5bf8eb3d-eb6b-4939-b4ac-48d545c81564" providerId="ADAL" clId="{A9ED4D2C-A257-4F88-828E-0FD2226742B5}" dt="2025-01-28T08:20:44.629" v="3625" actId="47"/>
        <pc:sldMkLst>
          <pc:docMk/>
          <pc:sldMk cId="464028587" sldId="282"/>
        </pc:sldMkLst>
      </pc:sldChg>
      <pc:sldChg chg="addSp delSp modSp add mod ord">
        <pc:chgData name="奥田陽子" userId="5bf8eb3d-eb6b-4939-b4ac-48d545c81564" providerId="ADAL" clId="{A9ED4D2C-A257-4F88-828E-0FD2226742B5}" dt="2025-01-28T08:29:42.007" v="3835" actId="1076"/>
        <pc:sldMkLst>
          <pc:docMk/>
          <pc:sldMk cId="1861352037" sldId="282"/>
        </pc:sldMkLst>
      </pc:sldChg>
      <pc:sldChg chg="addSp delSp modSp add mod">
        <pc:chgData name="奥田陽子" userId="5bf8eb3d-eb6b-4939-b4ac-48d545c81564" providerId="ADAL" clId="{A9ED4D2C-A257-4F88-828E-0FD2226742B5}" dt="2025-01-28T08:31:31.043" v="3849" actId="1036"/>
        <pc:sldMkLst>
          <pc:docMk/>
          <pc:sldMk cId="1213822897" sldId="283"/>
        </pc:sldMkLst>
      </pc:sldChg>
      <pc:sldChg chg="addSp delSp modSp add del mod">
        <pc:chgData name="奥田陽子" userId="5bf8eb3d-eb6b-4939-b4ac-48d545c81564" providerId="ADAL" clId="{A9ED4D2C-A257-4F88-828E-0FD2226742B5}" dt="2025-01-28T08:28:39.264" v="3827" actId="47"/>
        <pc:sldMkLst>
          <pc:docMk/>
          <pc:sldMk cId="1392602729" sldId="283"/>
        </pc:sldMkLst>
      </pc:sldChg>
      <pc:sldChg chg="addSp delSp modSp add mod ord">
        <pc:chgData name="奥田陽子" userId="5bf8eb3d-eb6b-4939-b4ac-48d545c81564" providerId="ADAL" clId="{A9ED4D2C-A257-4F88-828E-0FD2226742B5}" dt="2025-01-28T08:47:06.165" v="3939" actId="1076"/>
        <pc:sldMkLst>
          <pc:docMk/>
          <pc:sldMk cId="3369476804" sldId="284"/>
        </pc:sldMkLst>
      </pc:sldChg>
      <pc:sldChg chg="delSp modSp mod">
        <pc:chgData name="奥田陽子" userId="5bf8eb3d-eb6b-4939-b4ac-48d545c81564" providerId="ADAL" clId="{A9ED4D2C-A257-4F88-828E-0FD2226742B5}" dt="2025-01-29T07:50:15.272" v="3941" actId="21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6840A5FA-6693-436D-994E-9B1A5DB87DB0}"/>
    <pc:docChg chg="custSel modSld">
      <pc:chgData name="奥田陽子" userId="5bf8eb3d-eb6b-4939-b4ac-48d545c81564" providerId="ADAL" clId="{6840A5FA-6693-436D-994E-9B1A5DB87DB0}" dt="2025-02-27T04:47:48.945" v="3"/>
      <pc:docMkLst>
        <pc:docMk/>
      </pc:docMkLst>
      <pc:sldChg chg="addSp delSp modSp mod">
        <pc:chgData name="奥田陽子" userId="5bf8eb3d-eb6b-4939-b4ac-48d545c81564" providerId="ADAL" clId="{6840A5FA-6693-436D-994E-9B1A5DB87DB0}" dt="2025-02-27T04:47:48.945" v="3"/>
        <pc:sldMkLst>
          <pc:docMk/>
          <pc:sldMk cId="1190245545" sldId="289"/>
        </pc:sldMkLst>
        <pc:picChg chg="add mod">
          <ac:chgData name="奥田陽子" userId="5bf8eb3d-eb6b-4939-b4ac-48d545c81564" providerId="ADAL" clId="{6840A5FA-6693-436D-994E-9B1A5DB87DB0}" dt="2025-02-27T04:47:48.945" v="3"/>
          <ac:picMkLst>
            <pc:docMk/>
            <pc:sldMk cId="1190245545" sldId="289"/>
            <ac:picMk id="5" creationId="{743F6DE1-D29F-3F02-27E9-8F659F33F6DB}"/>
          </ac:picMkLst>
        </pc:picChg>
      </pc:sldChg>
    </pc:docChg>
  </pc:docChgLst>
  <pc:docChgLst>
    <pc:chgData name="寺田 勝也" userId="8c59538c-4358-4eb0-84dd-2e7cb114f0dc" providerId="ADAL" clId="{0DDE28C5-0FA8-48E8-B5BD-D53EDC71BD0A}"/>
    <pc:docChg chg="undo custSel addSld delSld modSld sldOrd">
      <pc:chgData name="寺田 勝也" userId="8c59538c-4358-4eb0-84dd-2e7cb114f0dc" providerId="ADAL" clId="{0DDE28C5-0FA8-48E8-B5BD-D53EDC71BD0A}" dt="2025-01-23T08:01:36.532" v="1127" actId="1076"/>
      <pc:docMkLst>
        <pc:docMk/>
      </pc:docMkLst>
      <pc:sldChg chg="addSp delSp modSp mod">
        <pc:chgData name="寺田 勝也" userId="8c59538c-4358-4eb0-84dd-2e7cb114f0dc" providerId="ADAL" clId="{0DDE28C5-0FA8-48E8-B5BD-D53EDC71BD0A}" dt="2025-01-23T04:38:33.037" v="919"/>
        <pc:sldMkLst>
          <pc:docMk/>
          <pc:sldMk cId="681331360" sldId="261"/>
        </pc:sldMkLst>
      </pc:sldChg>
      <pc:sldChg chg="addSp delSp modSp add mod">
        <pc:chgData name="寺田 勝也" userId="8c59538c-4358-4eb0-84dd-2e7cb114f0dc" providerId="ADAL" clId="{0DDE28C5-0FA8-48E8-B5BD-D53EDC71BD0A}" dt="2025-01-22T02:36:52.774" v="173" actId="166"/>
        <pc:sldMkLst>
          <pc:docMk/>
          <pc:sldMk cId="2679724520" sldId="262"/>
        </pc:sldMkLst>
      </pc:sldChg>
      <pc:sldChg chg="addSp delSp modSp add del mod ord">
        <pc:chgData name="寺田 勝也" userId="8c59538c-4358-4eb0-84dd-2e7cb114f0dc" providerId="ADAL" clId="{0DDE28C5-0FA8-48E8-B5BD-D53EDC71BD0A}" dt="2025-01-23T04:37:54.529" v="914" actId="1076"/>
        <pc:sldMkLst>
          <pc:docMk/>
          <pc:sldMk cId="1522087805" sldId="263"/>
        </pc:sldMkLst>
      </pc:sldChg>
      <pc:sldChg chg="addSp modSp add mod">
        <pc:chgData name="寺田 勝也" userId="8c59538c-4358-4eb0-84dd-2e7cb114f0dc" providerId="ADAL" clId="{0DDE28C5-0FA8-48E8-B5BD-D53EDC71BD0A}" dt="2025-01-22T03:18:10.462" v="669" actId="1076"/>
        <pc:sldMkLst>
          <pc:docMk/>
          <pc:sldMk cId="2278001319" sldId="264"/>
        </pc:sldMkLst>
      </pc:sldChg>
      <pc:sldChg chg="addSp delSp modSp add mod">
        <pc:chgData name="寺田 勝也" userId="8c59538c-4358-4eb0-84dd-2e7cb114f0dc" providerId="ADAL" clId="{0DDE28C5-0FA8-48E8-B5BD-D53EDC71BD0A}" dt="2025-01-22T03:19:07.374" v="682" actId="1076"/>
        <pc:sldMkLst>
          <pc:docMk/>
          <pc:sldMk cId="1585934840" sldId="265"/>
        </pc:sldMkLst>
      </pc:sldChg>
      <pc:sldChg chg="addSp delSp modSp mod">
        <pc:chgData name="寺田 勝也" userId="8c59538c-4358-4eb0-84dd-2e7cb114f0dc" providerId="ADAL" clId="{0DDE28C5-0FA8-48E8-B5BD-D53EDC71BD0A}" dt="2025-01-23T08:00:13.075" v="1115" actId="1076"/>
        <pc:sldMkLst>
          <pc:docMk/>
          <pc:sldMk cId="4130407636" sldId="270"/>
        </pc:sldMkLst>
      </pc:sldChg>
      <pc:sldChg chg="addSp delSp modSp add mod">
        <pc:chgData name="寺田 勝也" userId="8c59538c-4358-4eb0-84dd-2e7cb114f0dc" providerId="ADAL" clId="{0DDE28C5-0FA8-48E8-B5BD-D53EDC71BD0A}" dt="2025-01-23T01:00:19.515" v="799" actId="1076"/>
        <pc:sldMkLst>
          <pc:docMk/>
          <pc:sldMk cId="1741128639" sldId="271"/>
        </pc:sldMkLst>
      </pc:sldChg>
      <pc:sldChg chg="add del">
        <pc:chgData name="寺田 勝也" userId="8c59538c-4358-4eb0-84dd-2e7cb114f0dc" providerId="ADAL" clId="{0DDE28C5-0FA8-48E8-B5BD-D53EDC71BD0A}" dt="2025-01-23T00:56:55.355" v="735"/>
        <pc:sldMkLst>
          <pc:docMk/>
          <pc:sldMk cId="1051819707" sldId="272"/>
        </pc:sldMkLst>
      </pc:sldChg>
      <pc:sldChg chg="addSp delSp modSp add mod">
        <pc:chgData name="寺田 勝也" userId="8c59538c-4358-4eb0-84dd-2e7cb114f0dc" providerId="ADAL" clId="{0DDE28C5-0FA8-48E8-B5BD-D53EDC71BD0A}" dt="2025-01-23T08:01:36.532" v="1127" actId="1076"/>
        <pc:sldMkLst>
          <pc:docMk/>
          <pc:sldMk cId="2446713388" sldId="272"/>
        </pc:sldMkLst>
      </pc:sldChg>
    </pc:docChg>
  </pc:docChgLst>
  <pc:docChgLst>
    <pc:chgData name="寺田 勝也" userId="8c59538c-4358-4eb0-84dd-2e7cb114f0dc" providerId="ADAL" clId="{1D75B1C4-DC40-46CC-9386-2EC4DA2C42EB}"/>
    <pc:docChg chg="modSld">
      <pc:chgData name="寺田 勝也" userId="8c59538c-4358-4eb0-84dd-2e7cb114f0dc" providerId="ADAL" clId="{1D75B1C4-DC40-46CC-9386-2EC4DA2C42EB}" dt="2024-12-19T09:44:02.300" v="13" actId="20577"/>
      <pc:docMkLst>
        <pc:docMk/>
      </pc:docMkLst>
      <pc:sldChg chg="modSp mod">
        <pc:chgData name="寺田 勝也" userId="8c59538c-4358-4eb0-84dd-2e7cb114f0dc" providerId="ADAL" clId="{1D75B1C4-DC40-46CC-9386-2EC4DA2C42EB}" dt="2024-12-19T09:44:02.300" v="13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</pc:sldChg>
    </pc:docChg>
  </pc:docChgLst>
  <pc:docChgLst>
    <pc:chgData name="寺田 勝也" userId="8c59538c-4358-4eb0-84dd-2e7cb114f0dc" providerId="ADAL" clId="{FDDE6A41-2EA6-4A61-A695-F63E27BA69E1}"/>
    <pc:docChg chg="undo redo custSel addSld delSld modSld sldOrd">
      <pc:chgData name="寺田 勝也" userId="8c59538c-4358-4eb0-84dd-2e7cb114f0dc" providerId="ADAL" clId="{FDDE6A41-2EA6-4A61-A695-F63E27BA69E1}" dt="2025-02-27T04:46:33.942" v="185" actId="1076"/>
      <pc:docMkLst>
        <pc:docMk/>
      </pc:docMkLst>
      <pc:sldChg chg="del">
        <pc:chgData name="寺田 勝也" userId="8c59538c-4358-4eb0-84dd-2e7cb114f0dc" providerId="ADAL" clId="{FDDE6A41-2EA6-4A61-A695-F63E27BA69E1}" dt="2025-02-05T01:07:03.220" v="0" actId="47"/>
        <pc:sldMkLst>
          <pc:docMk/>
          <pc:sldMk cId="4239895378" sldId="276"/>
        </pc:sldMkLst>
      </pc:sldChg>
      <pc:sldChg chg="del">
        <pc:chgData name="寺田 勝也" userId="8c59538c-4358-4eb0-84dd-2e7cb114f0dc" providerId="ADAL" clId="{FDDE6A41-2EA6-4A61-A695-F63E27BA69E1}" dt="2025-02-05T01:07:03.819" v="1" actId="47"/>
        <pc:sldMkLst>
          <pc:docMk/>
          <pc:sldMk cId="2504490168" sldId="278"/>
        </pc:sldMkLst>
      </pc:sldChg>
      <pc:sldChg chg="del">
        <pc:chgData name="寺田 勝也" userId="8c59538c-4358-4eb0-84dd-2e7cb114f0dc" providerId="ADAL" clId="{FDDE6A41-2EA6-4A61-A695-F63E27BA69E1}" dt="2025-02-05T01:07:04.424" v="2" actId="47"/>
        <pc:sldMkLst>
          <pc:docMk/>
          <pc:sldMk cId="3866863470" sldId="279"/>
        </pc:sldMkLst>
      </pc:sldChg>
      <pc:sldChg chg="del">
        <pc:chgData name="寺田 勝也" userId="8c59538c-4358-4eb0-84dd-2e7cb114f0dc" providerId="ADAL" clId="{FDDE6A41-2EA6-4A61-A695-F63E27BA69E1}" dt="2025-02-05T01:07:05.005" v="3" actId="47"/>
        <pc:sldMkLst>
          <pc:docMk/>
          <pc:sldMk cId="2841153652" sldId="280"/>
        </pc:sldMkLst>
      </pc:sldChg>
      <pc:sldChg chg="del">
        <pc:chgData name="寺田 勝也" userId="8c59538c-4358-4eb0-84dd-2e7cb114f0dc" providerId="ADAL" clId="{FDDE6A41-2EA6-4A61-A695-F63E27BA69E1}" dt="2025-02-05T01:07:06.403" v="5" actId="47"/>
        <pc:sldMkLst>
          <pc:docMk/>
          <pc:sldMk cId="1861352037" sldId="282"/>
        </pc:sldMkLst>
      </pc:sldChg>
      <pc:sldChg chg="del">
        <pc:chgData name="寺田 勝也" userId="8c59538c-4358-4eb0-84dd-2e7cb114f0dc" providerId="ADAL" clId="{FDDE6A41-2EA6-4A61-A695-F63E27BA69E1}" dt="2025-02-05T01:07:07.386" v="6" actId="47"/>
        <pc:sldMkLst>
          <pc:docMk/>
          <pc:sldMk cId="1213822897" sldId="283"/>
        </pc:sldMkLst>
      </pc:sldChg>
      <pc:sldChg chg="del">
        <pc:chgData name="寺田 勝也" userId="8c59538c-4358-4eb0-84dd-2e7cb114f0dc" providerId="ADAL" clId="{FDDE6A41-2EA6-4A61-A695-F63E27BA69E1}" dt="2025-02-05T01:07:05.643" v="4" actId="47"/>
        <pc:sldMkLst>
          <pc:docMk/>
          <pc:sldMk cId="3369476804" sldId="284"/>
        </pc:sldMkLst>
      </pc:sldChg>
      <pc:sldChg chg="modSp del mod">
        <pc:chgData name="寺田 勝也" userId="8c59538c-4358-4eb0-84dd-2e7cb114f0dc" providerId="ADAL" clId="{FDDE6A41-2EA6-4A61-A695-F63E27BA69E1}" dt="2025-02-05T01:19:12.554" v="114" actId="47"/>
        <pc:sldMkLst>
          <pc:docMk/>
          <pc:sldMk cId="958348200" sldId="285"/>
        </pc:sldMkLst>
      </pc:sldChg>
      <pc:sldChg chg="modSp add del mod ord">
        <pc:chgData name="寺田 勝也" userId="8c59538c-4358-4eb0-84dd-2e7cb114f0dc" providerId="ADAL" clId="{FDDE6A41-2EA6-4A61-A695-F63E27BA69E1}" dt="2025-02-05T01:21:30.867" v="137" actId="47"/>
        <pc:sldMkLst>
          <pc:docMk/>
          <pc:sldMk cId="3639332950" sldId="286"/>
        </pc:sldMkLst>
      </pc:sldChg>
      <pc:sldChg chg="modSp add del mod">
        <pc:chgData name="寺田 勝也" userId="8c59538c-4358-4eb0-84dd-2e7cb114f0dc" providerId="ADAL" clId="{FDDE6A41-2EA6-4A61-A695-F63E27BA69E1}" dt="2025-02-05T01:19:10.642" v="113" actId="47"/>
        <pc:sldMkLst>
          <pc:docMk/>
          <pc:sldMk cId="791506511" sldId="287"/>
        </pc:sldMkLst>
      </pc:sldChg>
      <pc:sldChg chg="modSp add del mod">
        <pc:chgData name="寺田 勝也" userId="8c59538c-4358-4eb0-84dd-2e7cb114f0dc" providerId="ADAL" clId="{FDDE6A41-2EA6-4A61-A695-F63E27BA69E1}" dt="2025-02-05T01:19:08.917" v="112" actId="47"/>
        <pc:sldMkLst>
          <pc:docMk/>
          <pc:sldMk cId="4271277141" sldId="288"/>
        </pc:sldMkLst>
      </pc:sldChg>
      <pc:sldChg chg="addSp delSp modSp add mod">
        <pc:chgData name="寺田 勝也" userId="8c59538c-4358-4eb0-84dd-2e7cb114f0dc" providerId="ADAL" clId="{FDDE6A41-2EA6-4A61-A695-F63E27BA69E1}" dt="2025-02-27T04:46:33.942" v="185" actId="1076"/>
        <pc:sldMkLst>
          <pc:docMk/>
          <pc:sldMk cId="1190245545" sldId="289"/>
        </pc:sldMkLst>
        <pc:spChg chg="add mod ord">
          <ac:chgData name="寺田 勝也" userId="8c59538c-4358-4eb0-84dd-2e7cb114f0dc" providerId="ADAL" clId="{FDDE6A41-2EA6-4A61-A695-F63E27BA69E1}" dt="2025-02-05T01:33:12.524" v="179" actId="167"/>
          <ac:spMkLst>
            <pc:docMk/>
            <pc:sldMk cId="1190245545" sldId="289"/>
            <ac:spMk id="2" creationId="{5A26FF19-41DB-F8F9-F8FF-AE5165F6A8A4}"/>
          </ac:spMkLst>
        </pc:spChg>
        <pc:spChg chg="mod">
          <ac:chgData name="寺田 勝也" userId="8c59538c-4358-4eb0-84dd-2e7cb114f0dc" providerId="ADAL" clId="{FDDE6A41-2EA6-4A61-A695-F63E27BA69E1}" dt="2025-02-05T01:24:10.938" v="156" actId="1076"/>
          <ac:spMkLst>
            <pc:docMk/>
            <pc:sldMk cId="1190245545" sldId="289"/>
            <ac:spMk id="15" creationId="{A808D0B1-B286-E4AA-2BB4-0F8343CE7083}"/>
          </ac:spMkLst>
        </pc:spChg>
        <pc:picChg chg="mod">
          <ac:chgData name="寺田 勝也" userId="8c59538c-4358-4eb0-84dd-2e7cb114f0dc" providerId="ADAL" clId="{FDDE6A41-2EA6-4A61-A695-F63E27BA69E1}" dt="2025-02-05T01:24:19.617" v="158" actId="1076"/>
          <ac:picMkLst>
            <pc:docMk/>
            <pc:sldMk cId="1190245545" sldId="289"/>
            <ac:picMk id="3" creationId="{30070B11-90BB-0BD6-41A8-E5B791E5B126}"/>
          </ac:picMkLst>
        </pc:picChg>
        <pc:picChg chg="mod">
          <ac:chgData name="寺田 勝也" userId="8c59538c-4358-4eb0-84dd-2e7cb114f0dc" providerId="ADAL" clId="{FDDE6A41-2EA6-4A61-A695-F63E27BA69E1}" dt="2025-02-05T01:24:06.293" v="155" actId="1076"/>
          <ac:picMkLst>
            <pc:docMk/>
            <pc:sldMk cId="1190245545" sldId="289"/>
            <ac:picMk id="10" creationId="{D6A0AA24-B8BD-A71C-4624-4BAA61538D94}"/>
          </ac:picMkLst>
        </pc:picChg>
        <pc:picChg chg="mod">
          <ac:chgData name="寺田 勝也" userId="8c59538c-4358-4eb0-84dd-2e7cb114f0dc" providerId="ADAL" clId="{FDDE6A41-2EA6-4A61-A695-F63E27BA69E1}" dt="2025-02-05T01:22:07.977" v="141" actId="1076"/>
          <ac:picMkLst>
            <pc:docMk/>
            <pc:sldMk cId="1190245545" sldId="289"/>
            <ac:picMk id="20" creationId="{46B08E2E-6FA6-F166-A536-6F14DF6E08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B51-4A74-3584-7EEB-B6027BC4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8D263-7984-E966-7816-8C7B35361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29058-96A1-3283-4F8E-3798FE9D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FF1AF-5DAB-1046-910B-3D8DCBC2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C4FB-EBD8-37CA-6519-F4D3DDAF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26FF19-41DB-F8F9-F8FF-AE5165F6A8A4}"/>
              </a:ext>
            </a:extLst>
          </p:cNvPr>
          <p:cNvSpPr/>
          <p:nvPr/>
        </p:nvSpPr>
        <p:spPr>
          <a:xfrm>
            <a:off x="331953" y="189546"/>
            <a:ext cx="6193554" cy="78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46B08E2E-6FA6-F166-A536-6F14DF6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640" r="28624" b="86594"/>
          <a:stretch/>
        </p:blipFill>
        <p:spPr>
          <a:xfrm>
            <a:off x="-4475" y="-3584"/>
            <a:ext cx="6860436" cy="731224"/>
          </a:xfrm>
          <a:prstGeom prst="rect">
            <a:avLst/>
          </a:prstGeom>
        </p:spPr>
      </p:pic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18F2063-0710-87BB-D89E-F50709F0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" y="486743"/>
            <a:ext cx="2750268" cy="351666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3BDB68-4406-3B14-386A-9E4FBCF00CC7}"/>
              </a:ext>
            </a:extLst>
          </p:cNvPr>
          <p:cNvSpPr/>
          <p:nvPr/>
        </p:nvSpPr>
        <p:spPr>
          <a:xfrm>
            <a:off x="-2039" y="829424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25B58EAA-1304-0FBE-083E-74C1C9C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605A24B-DFC4-AD4C-3CBF-E9D45496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91158" r="28624" b="2070"/>
          <a:stretch/>
        </p:blipFill>
        <p:spPr>
          <a:xfrm>
            <a:off x="-6514" y="7829033"/>
            <a:ext cx="6880885" cy="470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070B11-90BB-0BD6-41A8-E5B791E5B1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>
          <a:xfrm>
            <a:off x="11844" y="3342682"/>
            <a:ext cx="5198784" cy="2227359"/>
          </a:xfrm>
          <a:prstGeom prst="rect">
            <a:avLst/>
          </a:prstGeom>
        </p:spPr>
      </p:pic>
      <p:pic>
        <p:nvPicPr>
          <p:cNvPr id="29" name="図 28" descr="テーブル&#10;&#10;低い精度で自動的に生成された説明">
            <a:extLst>
              <a:ext uri="{FF2B5EF4-FFF2-40B4-BE49-F238E27FC236}">
                <a16:creationId xmlns:a16="http://schemas.microsoft.com/office/drawing/2014/main" id="{3E02C101-2067-AC26-5E93-011BDD39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b="53532"/>
          <a:stretch/>
        </p:blipFill>
        <p:spPr>
          <a:xfrm>
            <a:off x="116702" y="4603249"/>
            <a:ext cx="6419050" cy="3211356"/>
          </a:xfrm>
          <a:prstGeom prst="rect">
            <a:avLst/>
          </a:prstGeom>
          <a:scene3d>
            <a:camera prst="perspectiveContrastingRightFacing">
              <a:rot lat="0" lon="19800000" rev="0"/>
            </a:camera>
            <a:lightRig rig="threePt" dir="t"/>
          </a:scene3d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E4D54A99-3420-AF65-9245-E3812F350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4787846"/>
            <a:ext cx="902910" cy="67718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A45B0FDB-70EB-C561-5D99-A511807E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4819100"/>
            <a:ext cx="902910" cy="67718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0765E22-D901-F7A0-868E-2EB74194A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4866862"/>
            <a:ext cx="859154" cy="644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DBDE3C-B6EB-AB12-D578-7CDF27C006BE}"/>
              </a:ext>
            </a:extLst>
          </p:cNvPr>
          <p:cNvSpPr/>
          <p:nvPr/>
        </p:nvSpPr>
        <p:spPr>
          <a:xfrm>
            <a:off x="16349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8035D5-EA5B-95AF-F764-E2379DA48C31}"/>
              </a:ext>
            </a:extLst>
          </p:cNvPr>
          <p:cNvSpPr/>
          <p:nvPr/>
        </p:nvSpPr>
        <p:spPr>
          <a:xfrm>
            <a:off x="6542407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D6A0AA24-B8BD-A71C-4624-4BAA61538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43315"/>
          <a:stretch/>
        </p:blipFill>
        <p:spPr>
          <a:xfrm>
            <a:off x="3704658" y="3610929"/>
            <a:ext cx="3582093" cy="46586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08D0B1-B286-E4AA-2BB4-0F8343CE7083}"/>
              </a:ext>
            </a:extLst>
          </p:cNvPr>
          <p:cNvSpPr txBox="1"/>
          <p:nvPr/>
        </p:nvSpPr>
        <p:spPr>
          <a:xfrm rot="21327208">
            <a:off x="3941180" y="7099368"/>
            <a:ext cx="2874064" cy="766727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kumimoji="1" lang="ja-JP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みんなで</a:t>
            </a:r>
            <a:r>
              <a:rPr kumimoji="1" lang="ja-JP" altLang="en-US" sz="2800" b="1" spc="30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投票</a:t>
            </a:r>
            <a:r>
              <a:rPr kumimoji="1" lang="ja-JP" altLang="en-US" sz="2800" b="1" spc="3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！</a:t>
            </a:r>
          </a:p>
        </p:txBody>
      </p:sp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A9629E6-F8B7-13B6-FE7D-85773548D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5837418"/>
            <a:ext cx="902910" cy="677183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E6399641-B45C-968D-A361-8400AF7A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5839618"/>
            <a:ext cx="902910" cy="677183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86C00F64-94BB-C19A-6369-419CE07C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864129"/>
            <a:ext cx="859154" cy="64436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D6C1A938-8D57-E49B-4659-760949104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6973800"/>
            <a:ext cx="902910" cy="677183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7E177C58-7F72-5E06-A0A0-F2BF8FCEE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6960100"/>
            <a:ext cx="902910" cy="677183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8B1615-26C1-E526-BF93-2371C3D64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6947852"/>
            <a:ext cx="859154" cy="644366"/>
          </a:xfrm>
          <a:prstGeom prst="rect">
            <a:avLst/>
          </a:prstGeom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3F6DE1-D29F-3F02-27E9-8F659F3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" y="857480"/>
            <a:ext cx="6774939" cy="26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openxmlformats.org/package/2006/metadata/core-properties"/>
    <ds:schemaRef ds:uri="http://schemas.microsoft.com/office/2006/documentManagement/types"/>
    <ds:schemaRef ds:uri="ccc50300-c016-41b3-baf7-1f053ea3de5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aa497eed-f72d-442f-adf5-cc88fbf9cc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0F3D7-DF93-433F-B131-EB45164D93F9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A4 210 x 297 mm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奥田陽子</cp:lastModifiedBy>
  <cp:revision>1</cp:revision>
  <cp:lastPrinted>2025-02-05T01:24:35Z</cp:lastPrinted>
  <dcterms:created xsi:type="dcterms:W3CDTF">2021-12-24T07:23:06Z</dcterms:created>
  <dcterms:modified xsi:type="dcterms:W3CDTF">2025-03-05T02:07:24Z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