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3175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6350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9525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2700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15875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19050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22225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25400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b="0" baseline="0" cap="none" i="0" spc="0" strike="noStrike" sz="28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1pPr>
    <a:lvl2pPr indent="228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2pPr>
    <a:lvl3pPr indent="457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3pPr>
    <a:lvl4pPr indent="685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4pPr>
    <a:lvl5pPr indent="9144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と日付"/>
          <p:cNvSpPr txBox="1"/>
          <p:nvPr>
            <p:ph type="body" sz="quarter" idx="21" hasCustomPrompt="1"/>
          </p:nvPr>
        </p:nvSpPr>
        <p:spPr>
          <a:xfrm>
            <a:off x="698500" y="8635227"/>
            <a:ext cx="11607800" cy="457201"/>
          </a:xfrm>
          <a:prstGeom prst="rect">
            <a:avLst/>
          </a:prstGeom>
        </p:spPr>
        <p:txBody>
          <a:bodyPr anchor="b"/>
          <a:lstStyle>
            <a:lvl1pPr marL="0" indent="0" defTabSz="587022">
              <a:spcBef>
                <a:spcPts val="0"/>
              </a:spcBef>
              <a:buSzTx/>
              <a:buNone/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作者と日付</a:t>
            </a:r>
          </a:p>
        </p:txBody>
      </p:sp>
      <p:sp>
        <p:nvSpPr>
          <p:cNvPr id="12" name="本文レベル1…"/>
          <p:cNvSpPr txBox="1"/>
          <p:nvPr>
            <p:ph type="body" sz="quarter" idx="1" hasCustomPrompt="1"/>
          </p:nvPr>
        </p:nvSpPr>
        <p:spPr>
          <a:xfrm>
            <a:off x="698500" y="5102859"/>
            <a:ext cx="11607800" cy="1447801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3175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6350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9525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2700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プレゼンテーションのサブタイトル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プレゼンテーションのタイトル"/>
          <p:cNvSpPr txBox="1"/>
          <p:nvPr>
            <p:ph type="title" hasCustomPrompt="1"/>
          </p:nvPr>
        </p:nvSpPr>
        <p:spPr>
          <a:xfrm>
            <a:off x="698500" y="18542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84" sz="8400"/>
            </a:lvl1pPr>
          </a:lstStyle>
          <a:p>
            <a:pPr/>
            <a:r>
              <a:t>プレゼンテーションのタイトル</a:t>
            </a:r>
          </a:p>
        </p:txBody>
      </p:sp>
      <p:sp>
        <p:nvSpPr>
          <p:cNvPr id="14" name="スライド番号"/>
          <p:cNvSpPr txBox="1"/>
          <p:nvPr>
            <p:ph type="sldNum" sz="quarter" idx="2"/>
          </p:nvPr>
        </p:nvSpPr>
        <p:spPr>
          <a:xfrm>
            <a:off x="12509500" y="8750299"/>
            <a:ext cx="292609" cy="31585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&amp;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湾曲した斬新な白い建造物"/>
          <p:cNvSpPr/>
          <p:nvPr>
            <p:ph type="pic" idx="21"/>
          </p:nvPr>
        </p:nvSpPr>
        <p:spPr>
          <a:xfrm>
            <a:off x="-88900" y="-3962400"/>
            <a:ext cx="18948400" cy="14211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作者と日付"/>
          <p:cNvSpPr txBox="1"/>
          <p:nvPr>
            <p:ph type="body" sz="quarter" idx="22" hasCustomPrompt="1"/>
          </p:nvPr>
        </p:nvSpPr>
        <p:spPr>
          <a:xfrm>
            <a:off x="698500" y="8635227"/>
            <a:ext cx="11607800" cy="457201"/>
          </a:xfrm>
          <a:prstGeom prst="rect">
            <a:avLst/>
          </a:prstGeom>
        </p:spPr>
        <p:txBody>
          <a:bodyPr anchor="b"/>
          <a:lstStyle>
            <a:lvl1pPr marL="0" indent="0" defTabSz="587022">
              <a:spcBef>
                <a:spcPts val="0"/>
              </a:spcBef>
              <a:buSzTx/>
              <a:buNone/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作者と日付</a:t>
            </a:r>
          </a:p>
        </p:txBody>
      </p:sp>
      <p:sp>
        <p:nvSpPr>
          <p:cNvPr id="23" name="本文レベル1…"/>
          <p:cNvSpPr txBox="1"/>
          <p:nvPr>
            <p:ph type="body" sz="quarter" idx="1" hasCustomPrompt="1"/>
          </p:nvPr>
        </p:nvSpPr>
        <p:spPr>
          <a:xfrm>
            <a:off x="698500" y="5102859"/>
            <a:ext cx="11607800" cy="1447801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3175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6350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9525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2700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プレゼンテーションのサブタイトル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プレゼンテーションのタイトル"/>
          <p:cNvSpPr txBox="1"/>
          <p:nvPr>
            <p:ph type="title" hasCustomPrompt="1"/>
          </p:nvPr>
        </p:nvSpPr>
        <p:spPr>
          <a:xfrm>
            <a:off x="698500" y="18542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84" sz="8400"/>
            </a:lvl1pPr>
          </a:lstStyle>
          <a:p>
            <a:pPr/>
            <a:r>
              <a:t>プレゼンテーションのタイトル</a:t>
            </a:r>
          </a:p>
        </p:txBody>
      </p:sp>
      <p:sp>
        <p:nvSpPr>
          <p:cNvPr id="25" name="スライド番号"/>
          <p:cNvSpPr txBox="1"/>
          <p:nvPr>
            <p:ph type="sldNum" sz="quarter" idx="2"/>
          </p:nvPr>
        </p:nvSpPr>
        <p:spPr>
          <a:xfrm>
            <a:off x="12509500" y="8750299"/>
            <a:ext cx="292609" cy="31585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&amp;画像（代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何層にも重なって湾曲した白い模様のクローズアップ"/>
          <p:cNvSpPr/>
          <p:nvPr>
            <p:ph type="pic" idx="21"/>
          </p:nvPr>
        </p:nvSpPr>
        <p:spPr>
          <a:xfrm>
            <a:off x="4876800" y="0"/>
            <a:ext cx="97536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スライドのタイトル"/>
          <p:cNvSpPr txBox="1"/>
          <p:nvPr>
            <p:ph type="title" hasCustomPrompt="1"/>
          </p:nvPr>
        </p:nvSpPr>
        <p:spPr>
          <a:xfrm>
            <a:off x="698500" y="698500"/>
            <a:ext cx="5105400" cy="4178300"/>
          </a:xfrm>
          <a:prstGeom prst="rect">
            <a:avLst/>
          </a:prstGeom>
        </p:spPr>
        <p:txBody>
          <a:bodyPr anchor="b"/>
          <a:lstStyle/>
          <a:p>
            <a:pPr/>
            <a:r>
              <a:t>スライドのタイトル</a:t>
            </a:r>
          </a:p>
        </p:txBody>
      </p:sp>
      <p:sp>
        <p:nvSpPr>
          <p:cNvPr id="34" name="本文レベル1…"/>
          <p:cNvSpPr txBox="1"/>
          <p:nvPr>
            <p:ph type="body" sz="quarter" idx="1" hasCustomPrompt="1"/>
          </p:nvPr>
        </p:nvSpPr>
        <p:spPr>
          <a:xfrm>
            <a:off x="698500" y="4775200"/>
            <a:ext cx="5105400" cy="4038600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3175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6350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9525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27000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スライドのサブタイトル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スライドのサブタイトル"/>
          <p:cNvSpPr txBox="1"/>
          <p:nvPr>
            <p:ph type="body" sz="quarter" idx="21" hasCustomPrompt="1"/>
          </p:nvPr>
        </p:nvSpPr>
        <p:spPr>
          <a:xfrm>
            <a:off x="698500" y="1447800"/>
            <a:ext cx="11607800" cy="673100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43" name="スライドのタイトル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スライドのタイトル</a:t>
            </a:r>
          </a:p>
        </p:txBody>
      </p:sp>
      <p:sp>
        <p:nvSpPr>
          <p:cNvPr id="44" name="本文レベル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本文レベル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白い湾曲した石の端のクローズアップ"/>
          <p:cNvSpPr/>
          <p:nvPr>
            <p:ph type="pic" idx="21"/>
          </p:nvPr>
        </p:nvSpPr>
        <p:spPr>
          <a:xfrm>
            <a:off x="6096644" y="0"/>
            <a:ext cx="7313912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スライドのサブタイトル"/>
          <p:cNvSpPr txBox="1"/>
          <p:nvPr>
            <p:ph type="body" sz="quarter" idx="22" hasCustomPrompt="1"/>
          </p:nvPr>
        </p:nvSpPr>
        <p:spPr>
          <a:xfrm>
            <a:off x="698500" y="1447800"/>
            <a:ext cx="5105400" cy="673100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62" name="スライドのタイトル"/>
          <p:cNvSpPr txBox="1"/>
          <p:nvPr>
            <p:ph type="title" hasCustomPrompt="1"/>
          </p:nvPr>
        </p:nvSpPr>
        <p:spPr>
          <a:xfrm>
            <a:off x="698500" y="381000"/>
            <a:ext cx="5105400" cy="1143000"/>
          </a:xfrm>
          <a:prstGeom prst="rect">
            <a:avLst/>
          </a:prstGeom>
        </p:spPr>
        <p:txBody>
          <a:bodyPr/>
          <a:lstStyle/>
          <a:p>
            <a:pPr/>
            <a:r>
              <a:t>スライドのタイトル</a:t>
            </a:r>
          </a:p>
        </p:txBody>
      </p:sp>
      <p:sp>
        <p:nvSpPr>
          <p:cNvPr id="63" name="本文レベル1…"/>
          <p:cNvSpPr txBox="1"/>
          <p:nvPr>
            <p:ph type="body" sz="half" idx="1" hasCustomPrompt="1"/>
          </p:nvPr>
        </p:nvSpPr>
        <p:spPr>
          <a:xfrm>
            <a:off x="698500" y="3035300"/>
            <a:ext cx="5105400" cy="6019800"/>
          </a:xfrm>
          <a:prstGeom prst="rect">
            <a:avLst/>
          </a:prstGeom>
        </p:spPr>
        <p:txBody>
          <a:bodyPr/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ライブビデオ（小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スライドのサブタイトル"/>
          <p:cNvSpPr txBox="1"/>
          <p:nvPr>
            <p:ph type="body" sz="quarter" idx="21" hasCustomPrompt="1"/>
          </p:nvPr>
        </p:nvSpPr>
        <p:spPr>
          <a:xfrm>
            <a:off x="698500" y="1447800"/>
            <a:ext cx="11607800" cy="673100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72" name="スライドのタイトル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スライドのタイトル</a:t>
            </a:r>
          </a:p>
        </p:txBody>
      </p:sp>
      <p:sp>
        <p:nvSpPr>
          <p:cNvPr id="73" name="本文レベル1…"/>
          <p:cNvSpPr txBox="1"/>
          <p:nvPr>
            <p:ph type="body" sz="half" idx="1" hasCustomPrompt="1"/>
          </p:nvPr>
        </p:nvSpPr>
        <p:spPr>
          <a:xfrm>
            <a:off x="698500" y="3035006"/>
            <a:ext cx="5105400" cy="6019801"/>
          </a:xfrm>
          <a:prstGeom prst="rect">
            <a:avLst/>
          </a:prstGeom>
        </p:spPr>
        <p:txBody>
          <a:bodyPr/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ライブビデオ（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スライドのサブタイトル"/>
          <p:cNvSpPr txBox="1"/>
          <p:nvPr>
            <p:ph type="body" sz="quarter" idx="21" hasCustomPrompt="1"/>
          </p:nvPr>
        </p:nvSpPr>
        <p:spPr>
          <a:xfrm>
            <a:off x="698500" y="1447800"/>
            <a:ext cx="5105400" cy="674779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82" name="スライドのタイトル"/>
          <p:cNvSpPr txBox="1"/>
          <p:nvPr>
            <p:ph type="title" hasCustomPrompt="1"/>
          </p:nvPr>
        </p:nvSpPr>
        <p:spPr>
          <a:xfrm>
            <a:off x="698500" y="381000"/>
            <a:ext cx="5105400" cy="1145851"/>
          </a:xfrm>
          <a:prstGeom prst="rect">
            <a:avLst/>
          </a:prstGeom>
        </p:spPr>
        <p:txBody>
          <a:bodyPr/>
          <a:lstStyle/>
          <a:p>
            <a:pPr/>
            <a:r>
              <a:t>スライドのタイトル</a:t>
            </a:r>
          </a:p>
        </p:txBody>
      </p:sp>
      <p:sp>
        <p:nvSpPr>
          <p:cNvPr id="83" name="本文レベル1…"/>
          <p:cNvSpPr txBox="1"/>
          <p:nvPr>
            <p:ph type="body" sz="half" idx="1" hasCustomPrompt="1"/>
          </p:nvPr>
        </p:nvSpPr>
        <p:spPr>
          <a:xfrm>
            <a:off x="698500" y="3034319"/>
            <a:ext cx="5105400" cy="6019801"/>
          </a:xfrm>
          <a:prstGeom prst="rect">
            <a:avLst/>
          </a:prstGeom>
        </p:spPr>
        <p:txBody>
          <a:bodyPr/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セクションタイトル"/>
          <p:cNvSpPr txBox="1"/>
          <p:nvPr>
            <p:ph type="title" hasCustomPrompt="1"/>
          </p:nvPr>
        </p:nvSpPr>
        <p:spPr>
          <a:xfrm>
            <a:off x="698500" y="3124200"/>
            <a:ext cx="11607800" cy="3302000"/>
          </a:xfrm>
          <a:prstGeom prst="rect">
            <a:avLst/>
          </a:prstGeom>
        </p:spPr>
        <p:txBody>
          <a:bodyPr anchor="ctr"/>
          <a:lstStyle>
            <a:lvl1pPr defTabSz="355600">
              <a:defRPr spc="-84" sz="8400"/>
            </a:lvl1pPr>
          </a:lstStyle>
          <a:p>
            <a:pPr/>
            <a:r>
              <a:t>セクションタイトル</a:t>
            </a:r>
          </a:p>
        </p:txBody>
      </p:sp>
      <p:sp>
        <p:nvSpPr>
          <p:cNvPr id="92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スライドのサブタイトル"/>
          <p:cNvSpPr txBox="1"/>
          <p:nvPr>
            <p:ph type="body" sz="quarter" idx="21" hasCustomPrompt="1"/>
          </p:nvPr>
        </p:nvSpPr>
        <p:spPr>
          <a:xfrm>
            <a:off x="698500" y="1447800"/>
            <a:ext cx="11607800" cy="673100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100" name="スライドのタイトル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スライドのタイトル</a:t>
            </a:r>
          </a:p>
        </p:txBody>
      </p:sp>
      <p:sp>
        <p:nvSpPr>
          <p:cNvPr id="101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議題のサブタイトル"/>
          <p:cNvSpPr txBox="1"/>
          <p:nvPr>
            <p:ph type="body" sz="quarter" idx="21" hasCustomPrompt="1"/>
          </p:nvPr>
        </p:nvSpPr>
        <p:spPr>
          <a:xfrm>
            <a:off x="698500" y="1447800"/>
            <a:ext cx="11607800" cy="673100"/>
          </a:xfrm>
          <a:prstGeom prst="rect">
            <a:avLst/>
          </a:prstGeom>
        </p:spPr>
        <p:txBody>
          <a:bodyPr/>
          <a:lstStyle>
            <a:lvl1pPr marL="0" indent="0" defTabSz="2540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議題のサブタイトル</a:t>
            </a:r>
          </a:p>
        </p:txBody>
      </p:sp>
      <p:sp>
        <p:nvSpPr>
          <p:cNvPr id="109" name="議題のタイトル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議題のタイトル</a:t>
            </a:r>
          </a:p>
        </p:txBody>
      </p:sp>
      <p:sp>
        <p:nvSpPr>
          <p:cNvPr id="110" name="本文レベル1…"/>
          <p:cNvSpPr txBox="1"/>
          <p:nvPr>
            <p:ph type="body" idx="1" hasCustomPrompt="1"/>
          </p:nvPr>
        </p:nvSpPr>
        <p:spPr>
          <a:xfrm>
            <a:off x="698500" y="29083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300"/>
              </a:spcBef>
              <a:buSzTx/>
              <a:buNone/>
              <a:defRPr sz="3600"/>
            </a:lvl1pPr>
            <a:lvl2pPr marL="0" indent="317500">
              <a:spcBef>
                <a:spcPts val="4300"/>
              </a:spcBef>
              <a:buSzTx/>
              <a:buNone/>
              <a:defRPr sz="3600"/>
            </a:lvl2pPr>
            <a:lvl3pPr marL="0" indent="635000">
              <a:spcBef>
                <a:spcPts val="4300"/>
              </a:spcBef>
              <a:buSzTx/>
              <a:buNone/>
              <a:defRPr sz="3600"/>
            </a:lvl3pPr>
            <a:lvl4pPr marL="0" indent="952500">
              <a:spcBef>
                <a:spcPts val="4300"/>
              </a:spcBef>
              <a:buSzTx/>
              <a:buNone/>
              <a:defRPr sz="3600"/>
            </a:lvl4pPr>
            <a:lvl5pPr marL="0" indent="1270000">
              <a:spcBef>
                <a:spcPts val="4300"/>
              </a:spcBef>
              <a:buSzTx/>
              <a:buNone/>
              <a:defRPr sz="3600"/>
            </a:lvl5pPr>
          </a:lstStyle>
          <a:p>
            <a:pPr/>
            <a:r>
              <a:t>議題のトピック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ステートメン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本文レベル1…"/>
          <p:cNvSpPr txBox="1"/>
          <p:nvPr>
            <p:ph type="body" sz="half" idx="1" hasCustomPrompt="1"/>
          </p:nvPr>
        </p:nvSpPr>
        <p:spPr>
          <a:xfrm>
            <a:off x="698500" y="3149600"/>
            <a:ext cx="11607800" cy="3238500"/>
          </a:xfrm>
          <a:prstGeom prst="rect">
            <a:avLst/>
          </a:prstGeom>
        </p:spPr>
        <p:txBody>
          <a:bodyPr anchor="ctr"/>
          <a:lstStyle>
            <a:lvl1pPr marL="0" indent="0" algn="ctr" defTabSz="355600">
              <a:lnSpc>
                <a:spcPct val="90000"/>
              </a:lnSpc>
              <a:spcBef>
                <a:spcPts val="0"/>
              </a:spcBef>
              <a:buSzTx/>
              <a:buNone/>
              <a:defRPr spc="-84" sz="84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317500" algn="ctr" defTabSz="355600">
              <a:lnSpc>
                <a:spcPct val="90000"/>
              </a:lnSpc>
              <a:spcBef>
                <a:spcPts val="0"/>
              </a:spcBef>
              <a:buSzTx/>
              <a:buNone/>
              <a:defRPr spc="-84" sz="84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635000" algn="ctr" defTabSz="355600">
              <a:lnSpc>
                <a:spcPct val="90000"/>
              </a:lnSpc>
              <a:spcBef>
                <a:spcPts val="0"/>
              </a:spcBef>
              <a:buSzTx/>
              <a:buNone/>
              <a:defRPr spc="-84" sz="84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952500" algn="ctr" defTabSz="355600">
              <a:lnSpc>
                <a:spcPct val="90000"/>
              </a:lnSpc>
              <a:spcBef>
                <a:spcPts val="0"/>
              </a:spcBef>
              <a:buSzTx/>
              <a:buNone/>
              <a:defRPr spc="-84" sz="84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270000" algn="ctr" defTabSz="355600">
              <a:lnSpc>
                <a:spcPct val="90000"/>
              </a:lnSpc>
              <a:spcBef>
                <a:spcPts val="0"/>
              </a:spcBef>
              <a:buSzTx/>
              <a:buNone/>
              <a:defRPr spc="-84" sz="84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ステートメント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ビッグファ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本文レベル1…"/>
          <p:cNvSpPr txBox="1"/>
          <p:nvPr>
            <p:ph type="body" idx="1" hasCustomPrompt="1"/>
          </p:nvPr>
        </p:nvSpPr>
        <p:spPr>
          <a:xfrm>
            <a:off x="698500" y="698500"/>
            <a:ext cx="11607800" cy="5765800"/>
          </a:xfrm>
          <a:prstGeom prst="rect">
            <a:avLst/>
          </a:prstGeom>
        </p:spPr>
        <p:txBody>
          <a:bodyPr anchor="b"/>
          <a:lstStyle>
            <a:lvl1pPr marL="0" indent="0" algn="ctr" defTabSz="254000">
              <a:lnSpc>
                <a:spcPct val="90000"/>
              </a:lnSpc>
              <a:spcBef>
                <a:spcPts val="0"/>
              </a:spcBef>
              <a:buSzTx/>
              <a:buNone/>
              <a:defRPr spc="-1240" sz="248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317500" algn="ctr" defTabSz="254000">
              <a:lnSpc>
                <a:spcPct val="90000"/>
              </a:lnSpc>
              <a:spcBef>
                <a:spcPts val="0"/>
              </a:spcBef>
              <a:buSzTx/>
              <a:buNone/>
              <a:defRPr spc="-1240" sz="248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635000" algn="ctr" defTabSz="254000">
              <a:lnSpc>
                <a:spcPct val="90000"/>
              </a:lnSpc>
              <a:spcBef>
                <a:spcPts val="0"/>
              </a:spcBef>
              <a:buSzTx/>
              <a:buNone/>
              <a:defRPr spc="-1240" sz="248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952500" algn="ctr" defTabSz="254000">
              <a:lnSpc>
                <a:spcPct val="90000"/>
              </a:lnSpc>
              <a:spcBef>
                <a:spcPts val="0"/>
              </a:spcBef>
              <a:buSzTx/>
              <a:buNone/>
              <a:defRPr spc="-1240" sz="248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270000" algn="ctr" defTabSz="254000">
              <a:lnSpc>
                <a:spcPct val="90000"/>
              </a:lnSpc>
              <a:spcBef>
                <a:spcPts val="0"/>
              </a:spcBef>
              <a:buSzTx/>
              <a:buNone/>
              <a:defRPr spc="-1240" sz="248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ファクト情報"/>
          <p:cNvSpPr txBox="1"/>
          <p:nvPr>
            <p:ph type="body" sz="quarter" idx="21" hasCustomPrompt="1"/>
          </p:nvPr>
        </p:nvSpPr>
        <p:spPr>
          <a:xfrm>
            <a:off x="698500" y="6210300"/>
            <a:ext cx="11607800" cy="673100"/>
          </a:xfrm>
          <a:prstGeom prst="rect">
            <a:avLst/>
          </a:prstGeom>
        </p:spPr>
        <p:txBody>
          <a:bodyPr/>
          <a:lstStyle>
            <a:lvl1pPr marL="0" indent="0" algn="ctr" defTabSz="254000">
              <a:lnSpc>
                <a:spcPct val="90000"/>
              </a:lnSpc>
              <a:spcBef>
                <a:spcPts val="0"/>
              </a:spcBef>
              <a:buSzTx/>
              <a:buNone/>
              <a:defRPr spc="-35" sz="3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ファクト情報</a:t>
            </a:r>
          </a:p>
        </p:txBody>
      </p:sp>
      <p:sp>
        <p:nvSpPr>
          <p:cNvPr id="128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属性"/>
          <p:cNvSpPr txBox="1"/>
          <p:nvPr>
            <p:ph type="body" sz="quarter" idx="21" hasCustomPrompt="1"/>
          </p:nvPr>
        </p:nvSpPr>
        <p:spPr>
          <a:xfrm>
            <a:off x="1016000" y="6426200"/>
            <a:ext cx="10972800" cy="584200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24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属性</a:t>
            </a:r>
          </a:p>
        </p:txBody>
      </p:sp>
      <p:sp>
        <p:nvSpPr>
          <p:cNvPr id="136" name="本文レベル1…"/>
          <p:cNvSpPr txBox="1"/>
          <p:nvPr>
            <p:ph type="body" sz="half" idx="1" hasCustomPrompt="1"/>
          </p:nvPr>
        </p:nvSpPr>
        <p:spPr>
          <a:xfrm>
            <a:off x="749300" y="2298700"/>
            <a:ext cx="11506200" cy="3175000"/>
          </a:xfrm>
          <a:prstGeom prst="rect">
            <a:avLst/>
          </a:prstGeom>
        </p:spPr>
        <p:txBody>
          <a:bodyPr anchor="b"/>
          <a:lstStyle>
            <a:lvl1pPr marL="180622" indent="-180622" defTabSz="1733973">
              <a:lnSpc>
                <a:spcPct val="90000"/>
              </a:lnSpc>
              <a:spcBef>
                <a:spcPts val="0"/>
              </a:spcBef>
              <a:buSzTx/>
              <a:buNone/>
              <a:defRPr spc="-66" sz="6600">
                <a:latin typeface="+mn-lt"/>
                <a:ea typeface="+mn-ea"/>
                <a:cs typeface="+mn-cs"/>
                <a:sym typeface="Produkt Extralight"/>
              </a:defRPr>
            </a:lvl1pPr>
            <a:lvl2pPr marL="180622" indent="136877" defTabSz="1733973">
              <a:lnSpc>
                <a:spcPct val="90000"/>
              </a:lnSpc>
              <a:spcBef>
                <a:spcPts val="0"/>
              </a:spcBef>
              <a:buSzTx/>
              <a:buNone/>
              <a:defRPr spc="-66" sz="6600">
                <a:latin typeface="+mn-lt"/>
                <a:ea typeface="+mn-ea"/>
                <a:cs typeface="+mn-cs"/>
                <a:sym typeface="Produkt Extralight"/>
              </a:defRPr>
            </a:lvl2pPr>
            <a:lvl3pPr marL="180622" indent="454377" defTabSz="1733973">
              <a:lnSpc>
                <a:spcPct val="90000"/>
              </a:lnSpc>
              <a:spcBef>
                <a:spcPts val="0"/>
              </a:spcBef>
              <a:buSzTx/>
              <a:buNone/>
              <a:defRPr spc="-66" sz="6600">
                <a:latin typeface="+mn-lt"/>
                <a:ea typeface="+mn-ea"/>
                <a:cs typeface="+mn-cs"/>
                <a:sym typeface="Produkt Extralight"/>
              </a:defRPr>
            </a:lvl3pPr>
            <a:lvl4pPr marL="180622" indent="771877" defTabSz="1733973">
              <a:lnSpc>
                <a:spcPct val="90000"/>
              </a:lnSpc>
              <a:spcBef>
                <a:spcPts val="0"/>
              </a:spcBef>
              <a:buSzTx/>
              <a:buNone/>
              <a:defRPr spc="-66" sz="6600">
                <a:latin typeface="+mn-lt"/>
                <a:ea typeface="+mn-ea"/>
                <a:cs typeface="+mn-cs"/>
                <a:sym typeface="Produkt Extralight"/>
              </a:defRPr>
            </a:lvl4pPr>
            <a:lvl5pPr marL="180622" indent="1089377" defTabSz="1733973">
              <a:lnSpc>
                <a:spcPct val="90000"/>
              </a:lnSpc>
              <a:spcBef>
                <a:spcPts val="0"/>
              </a:spcBef>
              <a:buSzTx/>
              <a:buNone/>
              <a:defRPr spc="-66" sz="66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“重要な引用”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何層にも重なって湾曲した白い模様のクローズアップ"/>
          <p:cNvSpPr/>
          <p:nvPr>
            <p:ph type="pic" sz="quarter" idx="21"/>
          </p:nvPr>
        </p:nvSpPr>
        <p:spPr>
          <a:xfrm>
            <a:off x="622300" y="2907462"/>
            <a:ext cx="3937000" cy="39386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何層にも重なった灰色の石の模様のクローズアップ"/>
          <p:cNvSpPr/>
          <p:nvPr>
            <p:ph type="pic" sz="quarter" idx="22"/>
          </p:nvPr>
        </p:nvSpPr>
        <p:spPr>
          <a:xfrm>
            <a:off x="3893586" y="3136900"/>
            <a:ext cx="5217627" cy="347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白いうね模様のクローズアップ"/>
          <p:cNvSpPr/>
          <p:nvPr>
            <p:ph type="pic" sz="quarter" idx="23"/>
          </p:nvPr>
        </p:nvSpPr>
        <p:spPr>
          <a:xfrm>
            <a:off x="7802863" y="3136900"/>
            <a:ext cx="5215134" cy="347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影のある、角度が付いた斬新な白い廊下"/>
          <p:cNvSpPr/>
          <p:nvPr>
            <p:ph type="pic" idx="21"/>
          </p:nvPr>
        </p:nvSpPr>
        <p:spPr>
          <a:xfrm>
            <a:off x="-1397000" y="0"/>
            <a:ext cx="15786100" cy="105240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スライド番号"/>
          <p:cNvSpPr txBox="1"/>
          <p:nvPr>
            <p:ph type="sldNum" sz="quarter" idx="2"/>
          </p:nvPr>
        </p:nvSpPr>
        <p:spPr>
          <a:xfrm>
            <a:off x="12509499" y="8750299"/>
            <a:ext cx="292609" cy="315850"/>
          </a:xfrm>
          <a:prstGeom prst="rect">
            <a:avLst/>
          </a:prstGeom>
        </p:spPr>
        <p:txBody>
          <a:bodyPr wrap="none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のタイトル"/>
          <p:cNvSpPr txBox="1"/>
          <p:nvPr>
            <p:ph type="title" hasCustomPrompt="1"/>
          </p:nvPr>
        </p:nvSpPr>
        <p:spPr>
          <a:xfrm>
            <a:off x="698500" y="381000"/>
            <a:ext cx="11607800" cy="11430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スライドのタイトル</a:t>
            </a:r>
          </a:p>
        </p:txBody>
      </p:sp>
      <p:sp>
        <p:nvSpPr>
          <p:cNvPr id="3" name="本文レベル1…"/>
          <p:cNvSpPr txBox="1"/>
          <p:nvPr>
            <p:ph type="body" idx="1" hasCustomPrompt="1"/>
          </p:nvPr>
        </p:nvSpPr>
        <p:spPr>
          <a:xfrm>
            <a:off x="698500" y="3035300"/>
            <a:ext cx="11607800" cy="60198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スライド番号"/>
          <p:cNvSpPr txBox="1"/>
          <p:nvPr>
            <p:ph type="sldNum" sz="quarter" idx="2"/>
          </p:nvPr>
        </p:nvSpPr>
        <p:spPr>
          <a:xfrm>
            <a:off x="12509500" y="8750299"/>
            <a:ext cx="292100" cy="315850"/>
          </a:xfrm>
          <a:prstGeom prst="rect">
            <a:avLst/>
          </a:prstGeom>
          <a:ln w="3175">
            <a:miter lim="400000"/>
          </a:ln>
        </p:spPr>
        <p:txBody>
          <a:bodyPr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13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3175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6350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9525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2700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15875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19050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22225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2540000" algn="l" defTabSz="2540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59" strike="noStrike" sz="6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317500" marR="0" indent="-317500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6375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9550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2725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15900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19075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22250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25425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2860039" marR="0" indent="-320039" algn="l" defTabSz="252871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3175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635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9525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270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15875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1905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22225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2540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アダルトリトミック.pdf" descr="アダルトリトミック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32521" y="-23768"/>
            <a:ext cx="13869842" cy="9801136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52871" rtl="0" fontAlgn="auto" latinLnBrk="0" hangingPunct="0">
          <a:lnSpc>
            <a:spcPct val="100000"/>
          </a:lnSpc>
          <a:spcBef>
            <a:spcPts val="33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52871" rtl="0" fontAlgn="auto" latinLnBrk="0" hangingPunct="0">
          <a:lnSpc>
            <a:spcPct val="100000"/>
          </a:lnSpc>
          <a:spcBef>
            <a:spcPts val="33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