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32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5A30"/>
    <a:srgbClr val="F16565"/>
    <a:srgbClr val="F69C9C"/>
    <a:srgbClr val="3E68AC"/>
    <a:srgbClr val="EF7C35"/>
    <a:srgbClr val="F8AF2C"/>
    <a:srgbClr val="F36D31"/>
    <a:srgbClr val="CC0000"/>
    <a:srgbClr val="FAD962"/>
    <a:srgbClr val="EE85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32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C6A395BB-BDC1-4C63-BDD5-5F143580753A}"/>
    <pc:docChg chg="modSld">
      <pc:chgData name="奥田陽子" userId="5bf8eb3d-eb6b-4939-b4ac-48d545c81564" providerId="ADAL" clId="{C6A395BB-BDC1-4C63-BDD5-5F143580753A}" dt="2024-10-16T11:27:51.875" v="4" actId="20577"/>
      <pc:docMkLst>
        <pc:docMk/>
      </pc:docMkLst>
      <pc:sldChg chg="modSp mod">
        <pc:chgData name="奥田陽子" userId="5bf8eb3d-eb6b-4939-b4ac-48d545c81564" providerId="ADAL" clId="{C6A395BB-BDC1-4C63-BDD5-5F143580753A}" dt="2024-10-16T11:27:51.875" v="4" actId="20577"/>
        <pc:sldMkLst>
          <pc:docMk/>
          <pc:sldMk cId="1821838009" sldId="332"/>
        </pc:sldMkLst>
      </pc:sldChg>
    </pc:docChg>
  </pc:docChgLst>
  <pc:docChgLst>
    <pc:chgData name="寺田 勝也" userId="8c59538c-4358-4eb0-84dd-2e7cb114f0dc" providerId="ADAL" clId="{38458232-79A9-462D-A229-717943D7299D}"/>
    <pc:docChg chg="modSld">
      <pc:chgData name="寺田 勝也" userId="8c59538c-4358-4eb0-84dd-2e7cb114f0dc" providerId="ADAL" clId="{38458232-79A9-462D-A229-717943D7299D}" dt="2025-01-31T05:25:33.976" v="13" actId="20577"/>
      <pc:docMkLst>
        <pc:docMk/>
      </pc:docMkLst>
      <pc:sldChg chg="modSp mod">
        <pc:chgData name="寺田 勝也" userId="8c59538c-4358-4eb0-84dd-2e7cb114f0dc" providerId="ADAL" clId="{38458232-79A9-462D-A229-717943D7299D}" dt="2025-01-31T05:25:33.976" v="13" actId="20577"/>
        <pc:sldMkLst>
          <pc:docMk/>
          <pc:sldMk cId="1821838009" sldId="332"/>
        </pc:sldMkLst>
        <pc:spChg chg="mod">
          <ac:chgData name="寺田 勝也" userId="8c59538c-4358-4eb0-84dd-2e7cb114f0dc" providerId="ADAL" clId="{38458232-79A9-462D-A229-717943D7299D}" dt="2025-01-31T05:25:33.976" v="13" actId="20577"/>
          <ac:spMkLst>
            <pc:docMk/>
            <pc:sldMk cId="1821838009" sldId="332"/>
            <ac:spMk id="38" creationId="{BE748F7A-8FDD-D389-D303-355E3FFB2FF9}"/>
          </ac:spMkLst>
        </pc:spChg>
      </pc:sldChg>
    </pc:docChg>
  </pc:docChgLst>
  <pc:docChgLst>
    <pc:chgData name="翔太佐藤" userId="S::sato_s@office-neat.co.jp::01244a88-2d5f-4002-893d-532d8f6c50c8" providerId="AD" clId="Web-{FDA562E6-C76F-F9BB-C379-67B66E722C57}"/>
    <pc:docChg chg="modSld">
      <pc:chgData name="翔太佐藤" userId="S::sato_s@office-neat.co.jp::01244a88-2d5f-4002-893d-532d8f6c50c8" providerId="AD" clId="Web-{FDA562E6-C76F-F9BB-C379-67B66E722C57}" dt="2024-06-27T05:58:01.302" v="0" actId="14100"/>
      <pc:docMkLst>
        <pc:docMk/>
      </pc:docMkLst>
    </pc:docChg>
  </pc:docChgLst>
  <pc:docChgLst>
    <pc:chgData name="奥田陽子" userId="5bf8eb3d-eb6b-4939-b4ac-48d545c81564" providerId="ADAL" clId="{EADCBDC8-AE9D-45C3-901D-9F87E4FBB35C}"/>
    <pc:docChg chg="modSld">
      <pc:chgData name="奥田陽子" userId="5bf8eb3d-eb6b-4939-b4ac-48d545c81564" providerId="ADAL" clId="{EADCBDC8-AE9D-45C3-901D-9F87E4FBB35C}" dt="2024-11-01T00:32:54.012" v="9" actId="20577"/>
      <pc:docMkLst>
        <pc:docMk/>
      </pc:docMkLst>
    </pc:docChg>
  </pc:docChgLst>
  <pc:docChgLst>
    <pc:chgData name="奥田陽子" userId="5bf8eb3d-eb6b-4939-b4ac-48d545c81564" providerId="ADAL" clId="{24DE60C3-31DF-45E3-B258-C3C780F5A566}"/>
    <pc:docChg chg="modSld">
      <pc:chgData name="奥田陽子" userId="5bf8eb3d-eb6b-4939-b4ac-48d545c81564" providerId="ADAL" clId="{24DE60C3-31DF-45E3-B258-C3C780F5A566}" dt="2024-08-06T05:13:40.021" v="12" actId="20577"/>
      <pc:docMkLst>
        <pc:docMk/>
      </pc:docMkLst>
      <pc:sldChg chg="modSp mod">
        <pc:chgData name="奥田陽子" userId="5bf8eb3d-eb6b-4939-b4ac-48d545c81564" providerId="ADAL" clId="{24DE60C3-31DF-45E3-B258-C3C780F5A566}" dt="2024-08-06T05:13:40.021" v="12" actId="20577"/>
        <pc:sldMkLst>
          <pc:docMk/>
          <pc:sldMk cId="1821838009" sldId="332"/>
        </pc:sldMkLst>
      </pc:sldChg>
    </pc:docChg>
  </pc:docChgLst>
  <pc:docChgLst>
    <pc:chgData name="寺田 勝也" userId="8c59538c-4358-4eb0-84dd-2e7cb114f0dc" providerId="ADAL" clId="{75942BD8-EB85-467C-A2DF-DF5489424BD4}"/>
    <pc:docChg chg="undo custSel modSld">
      <pc:chgData name="寺田 勝也" userId="8c59538c-4358-4eb0-84dd-2e7cb114f0dc" providerId="ADAL" clId="{75942BD8-EB85-467C-A2DF-DF5489424BD4}" dt="2024-06-06T12:51:46.756" v="15" actId="1076"/>
      <pc:docMkLst>
        <pc:docMk/>
      </pc:docMkLst>
      <pc:sldChg chg="addSp delSp modSp mod">
        <pc:chgData name="寺田 勝也" userId="8c59538c-4358-4eb0-84dd-2e7cb114f0dc" providerId="ADAL" clId="{75942BD8-EB85-467C-A2DF-DF5489424BD4}" dt="2024-06-06T12:51:46.756" v="15" actId="1076"/>
        <pc:sldMkLst>
          <pc:docMk/>
          <pc:sldMk cId="1821838009" sldId="332"/>
        </pc:sldMkLst>
      </pc:sldChg>
    </pc:docChg>
  </pc:docChgLst>
  <pc:docChgLst>
    <pc:chgData name="寺田 勝也" userId="8c59538c-4358-4eb0-84dd-2e7cb114f0dc" providerId="ADAL" clId="{20B7E168-FE8C-43A6-9D57-B27B6FB84A49}"/>
    <pc:docChg chg="modSld">
      <pc:chgData name="寺田 勝也" userId="8c59538c-4358-4eb0-84dd-2e7cb114f0dc" providerId="ADAL" clId="{20B7E168-FE8C-43A6-9D57-B27B6FB84A49}" dt="2024-11-22T02:29:31.564" v="2" actId="20577"/>
      <pc:docMkLst>
        <pc:docMk/>
      </pc:docMkLst>
    </pc:docChg>
  </pc:docChgLst>
  <pc:docChgLst>
    <pc:chgData name="寺田 勝也" userId="8c59538c-4358-4eb0-84dd-2e7cb114f0dc" providerId="ADAL" clId="{FFB11F07-A7A7-485D-9828-812ABAAA7192}"/>
    <pc:docChg chg="modSld">
      <pc:chgData name="寺田 勝也" userId="8c59538c-4358-4eb0-84dd-2e7cb114f0dc" providerId="ADAL" clId="{FFB11F07-A7A7-485D-9828-812ABAAA7192}" dt="2024-10-02T09:26:47.608" v="6" actId="20577"/>
      <pc:docMkLst>
        <pc:docMk/>
      </pc:docMkLst>
      <pc:sldChg chg="modSp mod">
        <pc:chgData name="寺田 勝也" userId="8c59538c-4358-4eb0-84dd-2e7cb114f0dc" providerId="ADAL" clId="{FFB11F07-A7A7-485D-9828-812ABAAA7192}" dt="2024-10-02T09:26:47.608" v="6" actId="20577"/>
        <pc:sldMkLst>
          <pc:docMk/>
          <pc:sldMk cId="1821838009" sldId="332"/>
        </pc:sldMkLst>
      </pc:sldChg>
    </pc:docChg>
  </pc:docChgLst>
  <pc:docChgLst>
    <pc:chgData name="奥田陽子" userId="5bf8eb3d-eb6b-4939-b4ac-48d545c81564" providerId="ADAL" clId="{ECF28852-EA99-4CFA-A1D0-0EB2F06FA041}"/>
    <pc:docChg chg="modSld">
      <pc:chgData name="奥田陽子" userId="5bf8eb3d-eb6b-4939-b4ac-48d545c81564" providerId="ADAL" clId="{ECF28852-EA99-4CFA-A1D0-0EB2F06FA041}" dt="2024-08-28T02:49:18.115" v="6" actId="20577"/>
      <pc:docMkLst>
        <pc:docMk/>
      </pc:docMkLst>
      <pc:sldChg chg="modSp mod">
        <pc:chgData name="奥田陽子" userId="5bf8eb3d-eb6b-4939-b4ac-48d545c81564" providerId="ADAL" clId="{ECF28852-EA99-4CFA-A1D0-0EB2F06FA041}" dt="2024-08-28T02:49:18.115" v="6" actId="20577"/>
        <pc:sldMkLst>
          <pc:docMk/>
          <pc:sldMk cId="1821838009" sldId="332"/>
        </pc:sldMkLst>
      </pc:sldChg>
    </pc:docChg>
  </pc:docChgLst>
  <pc:docChgLst>
    <pc:chgData name="奥田陽子" userId="5bf8eb3d-eb6b-4939-b4ac-48d545c81564" providerId="ADAL" clId="{2CDEAE78-22A6-46A9-A2C2-D14781066008}"/>
    <pc:docChg chg="modSld">
      <pc:chgData name="奥田陽子" userId="5bf8eb3d-eb6b-4939-b4ac-48d545c81564" providerId="ADAL" clId="{2CDEAE78-22A6-46A9-A2C2-D14781066008}" dt="2024-07-23T06:21:33.085" v="8" actId="20577"/>
      <pc:docMkLst>
        <pc:docMk/>
      </pc:docMkLst>
      <pc:sldChg chg="modSp mod">
        <pc:chgData name="奥田陽子" userId="5bf8eb3d-eb6b-4939-b4ac-48d545c81564" providerId="ADAL" clId="{2CDEAE78-22A6-46A9-A2C2-D14781066008}" dt="2024-07-23T06:21:33.085" v="8" actId="20577"/>
        <pc:sldMkLst>
          <pc:docMk/>
          <pc:sldMk cId="1821838009" sldId="332"/>
        </pc:sldMkLst>
      </pc:sldChg>
    </pc:docChg>
  </pc:docChgLst>
  <pc:docChgLst>
    <pc:chgData name="寺田 勝也" userId="8c59538c-4358-4eb0-84dd-2e7cb114f0dc" providerId="ADAL" clId="{AEC53D17-36FA-4CB2-A019-7BA697779D9C}"/>
    <pc:docChg chg="modSld">
      <pc:chgData name="寺田 勝也" userId="8c59538c-4358-4eb0-84dd-2e7cb114f0dc" providerId="ADAL" clId="{AEC53D17-36FA-4CB2-A019-7BA697779D9C}" dt="2024-06-27T05:56:34.010" v="1" actId="1076"/>
      <pc:docMkLst>
        <pc:docMk/>
      </pc:docMkLst>
      <pc:sldChg chg="modSp mod">
        <pc:chgData name="寺田 勝也" userId="8c59538c-4358-4eb0-84dd-2e7cb114f0dc" providerId="ADAL" clId="{AEC53D17-36FA-4CB2-A019-7BA697779D9C}" dt="2024-06-27T05:56:34.010" v="1" actId="1076"/>
        <pc:sldMkLst>
          <pc:docMk/>
          <pc:sldMk cId="1821838009" sldId="332"/>
        </pc:sldMkLst>
      </pc:sldChg>
    </pc:docChg>
  </pc:docChgLst>
  <pc:docChgLst>
    <pc:chgData name="寺田 勝也" userId="8c59538c-4358-4eb0-84dd-2e7cb114f0dc" providerId="ADAL" clId="{38755804-3315-443A-B1A1-9BBE80E9E2A4}"/>
    <pc:docChg chg="modSld">
      <pc:chgData name="寺田 勝也" userId="8c59538c-4358-4eb0-84dd-2e7cb114f0dc" providerId="ADAL" clId="{38755804-3315-443A-B1A1-9BBE80E9E2A4}" dt="2024-12-19T09:51:15.556" v="11" actId="20577"/>
      <pc:docMkLst>
        <pc:docMk/>
      </pc:docMkLst>
      <pc:sldChg chg="modSp mod">
        <pc:chgData name="寺田 勝也" userId="8c59538c-4358-4eb0-84dd-2e7cb114f0dc" providerId="ADAL" clId="{38755804-3315-443A-B1A1-9BBE80E9E2A4}" dt="2024-12-19T09:51:15.556" v="11" actId="20577"/>
        <pc:sldMkLst>
          <pc:docMk/>
          <pc:sldMk cId="1821838009" sldId="332"/>
        </pc:sldMkLst>
        <pc:spChg chg="mod">
          <ac:chgData name="寺田 勝也" userId="8c59538c-4358-4eb0-84dd-2e7cb114f0dc" providerId="ADAL" clId="{38755804-3315-443A-B1A1-9BBE80E9E2A4}" dt="2024-12-19T09:51:15.556" v="11" actId="20577"/>
          <ac:spMkLst>
            <pc:docMk/>
            <pc:sldMk cId="1821838009" sldId="332"/>
            <ac:spMk id="38" creationId="{BE748F7A-8FDD-D389-D303-355E3FFB2FF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 descr="背景パターン&#10;&#10;自動的に生成された説明">
            <a:extLst>
              <a:ext uri="{FF2B5EF4-FFF2-40B4-BE49-F238E27FC236}">
                <a16:creationId xmlns:a16="http://schemas.microsoft.com/office/drawing/2014/main" id="{F77721AF-94F1-FC72-509B-13B29120EC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3" r="20391"/>
          <a:stretch/>
        </p:blipFill>
        <p:spPr>
          <a:xfrm>
            <a:off x="3870" y="7969"/>
            <a:ext cx="6860894" cy="8355712"/>
          </a:xfrm>
          <a:prstGeom prst="rect">
            <a:avLst/>
          </a:prstGeom>
        </p:spPr>
      </p:pic>
      <p:pic>
        <p:nvPicPr>
          <p:cNvPr id="6" name="図 5" descr="図形&#10;&#10;中程度の精度で自動的に生成された説明">
            <a:extLst>
              <a:ext uri="{FF2B5EF4-FFF2-40B4-BE49-F238E27FC236}">
                <a16:creationId xmlns:a16="http://schemas.microsoft.com/office/drawing/2014/main" id="{4B41FD06-A0B1-79C9-BF86-68253EA2BD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88" t="34126" r="56662"/>
          <a:stretch/>
        </p:blipFill>
        <p:spPr>
          <a:xfrm>
            <a:off x="14989" y="3469521"/>
            <a:ext cx="1334614" cy="2966958"/>
          </a:xfrm>
          <a:prstGeom prst="rect">
            <a:avLst/>
          </a:prstGeom>
        </p:spPr>
      </p:pic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C95F64D8-BAFF-52B6-E0B2-428A63903043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09A1E309-4FB4-B973-392D-75576B2885EC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35" name="正方形/長方形 34">
                <a:extLst>
                  <a:ext uri="{FF2B5EF4-FFF2-40B4-BE49-F238E27FC236}">
                    <a16:creationId xmlns:a16="http://schemas.microsoft.com/office/drawing/2014/main" id="{7F913A02-E684-86FC-6C54-8B0DD98000B2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36" name="グループ化 35">
                <a:extLst>
                  <a:ext uri="{FF2B5EF4-FFF2-40B4-BE49-F238E27FC236}">
                    <a16:creationId xmlns:a16="http://schemas.microsoft.com/office/drawing/2014/main" id="{283A7F55-F5F6-39F4-082F-14E46FF9EAA0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37" name="テキスト ボックス 36">
                  <a:extLst>
                    <a:ext uri="{FF2B5EF4-FFF2-40B4-BE49-F238E27FC236}">
                      <a16:creationId xmlns:a16="http://schemas.microsoft.com/office/drawing/2014/main" id="{6CB67ABF-E9E7-E41C-33DB-9FCDACE31FA2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38" name="テキスト ボックス 37">
                  <a:extLst>
                    <a:ext uri="{FF2B5EF4-FFF2-40B4-BE49-F238E27FC236}">
                      <a16:creationId xmlns:a16="http://schemas.microsoft.com/office/drawing/2014/main" id="{BE748F7A-8FDD-D389-D303-355E3FFB2FF9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4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30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39" name="テキスト ボックス 38">
                  <a:extLst>
                    <a:ext uri="{FF2B5EF4-FFF2-40B4-BE49-F238E27FC236}">
                      <a16:creationId xmlns:a16="http://schemas.microsoft.com/office/drawing/2014/main" id="{CFA61C46-E505-4B2D-E0EC-963C0AC86554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3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15531B56-AD44-F90D-B6CE-B5C5FC78FB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図 7" descr="図形&#10;&#10;低い精度で自動的に生成された説明">
            <a:extLst>
              <a:ext uri="{FF2B5EF4-FFF2-40B4-BE49-F238E27FC236}">
                <a16:creationId xmlns:a16="http://schemas.microsoft.com/office/drawing/2014/main" id="{EC9F9A79-1F7C-8628-D186-C1D3A7ED42F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739" r="22692" b="1"/>
          <a:stretch/>
        </p:blipFill>
        <p:spPr>
          <a:xfrm>
            <a:off x="1555156" y="1837596"/>
            <a:ext cx="5252006" cy="5387568"/>
          </a:xfrm>
          <a:prstGeom prst="rect">
            <a:avLst/>
          </a:prstGeom>
        </p:spPr>
      </p:pic>
      <p:pic>
        <p:nvPicPr>
          <p:cNvPr id="7" name="図 6" descr="帽子をかぶった男性の加工写真&#10;&#10;自動的に生成された説明">
            <a:extLst>
              <a:ext uri="{FF2B5EF4-FFF2-40B4-BE49-F238E27FC236}">
                <a16:creationId xmlns:a16="http://schemas.microsoft.com/office/drawing/2014/main" id="{5EA0B969-D987-4265-4BB3-450EA1A55FE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9" r="27060" b="20991"/>
          <a:stretch/>
        </p:blipFill>
        <p:spPr>
          <a:xfrm>
            <a:off x="-514921" y="2228849"/>
            <a:ext cx="6774059" cy="5984873"/>
          </a:xfrm>
          <a:prstGeom prst="rect">
            <a:avLst/>
          </a:prstGeom>
        </p:spPr>
      </p:pic>
      <p:pic>
        <p:nvPicPr>
          <p:cNvPr id="10" name="図 9" descr="図形&#10;&#10;低い精度で自動的に生成された説明">
            <a:extLst>
              <a:ext uri="{FF2B5EF4-FFF2-40B4-BE49-F238E27FC236}">
                <a16:creationId xmlns:a16="http://schemas.microsoft.com/office/drawing/2014/main" id="{76D0A9C8-3811-4679-3B15-ECD488A9DA3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8" t="-2402" r="66768" b="82066"/>
          <a:stretch/>
        </p:blipFill>
        <p:spPr>
          <a:xfrm>
            <a:off x="0" y="1973028"/>
            <a:ext cx="1868481" cy="1036163"/>
          </a:xfrm>
          <a:prstGeom prst="rect">
            <a:avLst/>
          </a:prstGeom>
        </p:spPr>
      </p:pic>
      <p:pic>
        <p:nvPicPr>
          <p:cNvPr id="12" name="図 11" descr="図形&#10;&#10;低い精度で自動的に生成された説明">
            <a:extLst>
              <a:ext uri="{FF2B5EF4-FFF2-40B4-BE49-F238E27FC236}">
                <a16:creationId xmlns:a16="http://schemas.microsoft.com/office/drawing/2014/main" id="{58ABA789-43F6-67FC-4381-430191CAA90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1" t="73707" r="86742" b="1"/>
          <a:stretch/>
        </p:blipFill>
        <p:spPr>
          <a:xfrm>
            <a:off x="6239482" y="7214438"/>
            <a:ext cx="364872" cy="988487"/>
          </a:xfrm>
          <a:prstGeom prst="rect">
            <a:avLst/>
          </a:prstGeom>
        </p:spPr>
      </p:pic>
      <p:pic>
        <p:nvPicPr>
          <p:cNvPr id="25" name="図 24" descr="図形&#10;&#10;低い精度で自動的に生成された説明">
            <a:extLst>
              <a:ext uri="{FF2B5EF4-FFF2-40B4-BE49-F238E27FC236}">
                <a16:creationId xmlns:a16="http://schemas.microsoft.com/office/drawing/2014/main" id="{42E63409-A332-07F8-FA70-5E89CD410A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1" t="73707" r="86742" b="1"/>
          <a:stretch/>
        </p:blipFill>
        <p:spPr>
          <a:xfrm>
            <a:off x="6595920" y="7219881"/>
            <a:ext cx="110514" cy="998477"/>
          </a:xfrm>
          <a:prstGeom prst="flowChartDelay">
            <a:avLst/>
          </a:prstGeom>
        </p:spPr>
      </p:pic>
      <p:pic>
        <p:nvPicPr>
          <p:cNvPr id="5" name="図 4" descr="テキスト&#10;&#10;自動的に生成された説明">
            <a:extLst>
              <a:ext uri="{FF2B5EF4-FFF2-40B4-BE49-F238E27FC236}">
                <a16:creationId xmlns:a16="http://schemas.microsoft.com/office/drawing/2014/main" id="{0CFFA03A-52EF-5F0D-9E75-662EDE0BAC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4921" y="57959"/>
            <a:ext cx="7898475" cy="334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838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8" ma:contentTypeDescription="新しいドキュメントを作成します。" ma:contentTypeScope="" ma:versionID="5adc411f2e0fe9062c8c7f7e01133a9c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f09fae9785e692436bbc81899b7aad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4CB0FF0-31E9-4AA8-B768-6A5C0B3F998D}">
  <ds:schemaRefs>
    <ds:schemaRef ds:uri="http://schemas.openxmlformats.org/package/2006/metadata/core-properties"/>
    <ds:schemaRef ds:uri="ccc50300-c016-41b3-baf7-1f053ea3de53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purl.org/dc/elements/1.1/"/>
    <ds:schemaRef ds:uri="http://www.w3.org/XML/1998/namespace"/>
    <ds:schemaRef ds:uri="aa497eed-f72d-442f-adf5-cc88fbf9cce6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0B9111E-F449-401C-83FE-029EACB65A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AB62F9-83F9-439F-91CE-AF7700A687BE}">
  <ds:schemaRefs>
    <ds:schemaRef ds:uri="aa497eed-f72d-442f-adf5-cc88fbf9cce6"/>
    <ds:schemaRef ds:uri="ccc50300-c016-41b3-baf7-1f053ea3d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5</cp:revision>
  <cp:lastPrinted>2024-04-24T23:37:47Z</cp:lastPrinted>
  <dcterms:created xsi:type="dcterms:W3CDTF">2022-02-20T16:12:08Z</dcterms:created>
  <dcterms:modified xsi:type="dcterms:W3CDTF">2025-01-31T05:25:36Z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