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9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4" orient="horz" pos="1873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365" userDrawn="1">
          <p15:clr>
            <a:srgbClr val="A4A3A4"/>
          </p15:clr>
        </p15:guide>
        <p15:guide id="8" orient="horz" pos="30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6600"/>
    <a:srgbClr val="FF3399"/>
    <a:srgbClr val="FF33CC"/>
    <a:srgbClr val="008000"/>
    <a:srgbClr val="0066FF"/>
    <a:srgbClr val="FF00FF"/>
    <a:srgbClr val="FFFF00"/>
    <a:srgbClr val="FF99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90"/>
      </p:cViewPr>
      <p:guideLst>
        <p:guide orient="horz" pos="58"/>
        <p:guide pos="2160"/>
        <p:guide orient="horz" pos="1873"/>
        <p:guide orient="horz" pos="2349"/>
        <p:guide orient="horz" pos="5365"/>
        <p:guide orient="horz" pos="30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A903AF18-B1D5-482C-8512-DAD85107B4B1}"/>
    <pc:docChg chg="modSld">
      <pc:chgData name="奥田陽子" userId="5bf8eb3d-eb6b-4939-b4ac-48d545c81564" providerId="ADAL" clId="{A903AF18-B1D5-482C-8512-DAD85107B4B1}" dt="2024-10-16T11:46:56.149" v="4" actId="20577"/>
      <pc:docMkLst>
        <pc:docMk/>
      </pc:docMkLst>
    </pc:docChg>
  </pc:docChgLst>
  <pc:docChgLst>
    <pc:chgData name="奥田陽子" userId="5bf8eb3d-eb6b-4939-b4ac-48d545c81564" providerId="ADAL" clId="{6A1A46FD-54F1-4663-BAF3-0748998AEB92}"/>
    <pc:docChg chg="modSld">
      <pc:chgData name="奥田陽子" userId="5bf8eb3d-eb6b-4939-b4ac-48d545c81564" providerId="ADAL" clId="{6A1A46FD-54F1-4663-BAF3-0748998AEB92}" dt="2024-11-01T00:45:01.244" v="9" actId="20577"/>
      <pc:docMkLst>
        <pc:docMk/>
      </pc:docMkLst>
      <pc:sldChg chg="modSp mod">
        <pc:chgData name="奥田陽子" userId="5bf8eb3d-eb6b-4939-b4ac-48d545c81564" providerId="ADAL" clId="{6A1A46FD-54F1-4663-BAF3-0748998AEB92}" dt="2024-11-01T00:45:01.244" v="9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1C576E89-6B91-4A15-B650-82A7EF5FA249}"/>
    <pc:docChg chg="undo redo custSel addSld delSld modSld sldOrd">
      <pc:chgData name="奥田陽子" userId="5bf8eb3d-eb6b-4939-b4ac-48d545c81564" providerId="ADAL" clId="{1C576E89-6B91-4A15-B650-82A7EF5FA249}" dt="2024-02-22T04:25:00.901" v="4207" actId="478"/>
      <pc:docMkLst>
        <pc:docMk/>
      </pc:docMkLst>
      <pc:sldChg chg="del">
        <pc:chgData name="奥田陽子" userId="5bf8eb3d-eb6b-4939-b4ac-48d545c81564" providerId="ADAL" clId="{1C576E89-6B91-4A15-B650-82A7EF5FA249}" dt="2024-02-21T06:34:32.164" v="2191" actId="47"/>
        <pc:sldMkLst>
          <pc:docMk/>
          <pc:sldMk cId="1961068696" sldId="276"/>
        </pc:sldMkLst>
      </pc:sldChg>
      <pc:sldChg chg="addSp delSp modSp del mod">
        <pc:chgData name="奥田陽子" userId="5bf8eb3d-eb6b-4939-b4ac-48d545c81564" providerId="ADAL" clId="{1C576E89-6B91-4A15-B650-82A7EF5FA249}" dt="2024-02-21T06:34:29.880" v="2190" actId="47"/>
        <pc:sldMkLst>
          <pc:docMk/>
          <pc:sldMk cId="2512591965" sldId="284"/>
        </pc:sldMkLst>
      </pc:sldChg>
      <pc:sldChg chg="addSp delSp modSp del mod">
        <pc:chgData name="奥田陽子" userId="5bf8eb3d-eb6b-4939-b4ac-48d545c81564" providerId="ADAL" clId="{1C576E89-6B91-4A15-B650-82A7EF5FA249}" dt="2024-02-21T01:47:37.565" v="195" actId="47"/>
        <pc:sldMkLst>
          <pc:docMk/>
          <pc:sldMk cId="388779783" sldId="285"/>
        </pc:sldMkLst>
      </pc:sldChg>
      <pc:sldChg chg="addSp delSp modSp add mod">
        <pc:chgData name="奥田陽子" userId="5bf8eb3d-eb6b-4939-b4ac-48d545c81564" providerId="ADAL" clId="{1C576E89-6B91-4A15-B650-82A7EF5FA249}" dt="2024-02-22T04:25:00.901" v="4207" actId="478"/>
        <pc:sldMkLst>
          <pc:docMk/>
          <pc:sldMk cId="2495801210" sldId="286"/>
        </pc:sldMkLst>
      </pc:sldChg>
      <pc:sldChg chg="addSp delSp modSp add del mod">
        <pc:chgData name="奥田陽子" userId="5bf8eb3d-eb6b-4939-b4ac-48d545c81564" providerId="ADAL" clId="{1C576E89-6B91-4A15-B650-82A7EF5FA249}" dt="2024-02-20T05:58:19.487" v="113" actId="47"/>
        <pc:sldMkLst>
          <pc:docMk/>
          <pc:sldMk cId="4000364167" sldId="286"/>
        </pc:sldMkLst>
      </pc:sldChg>
      <pc:sldChg chg="addSp delSp modSp add del mod">
        <pc:chgData name="奥田陽子" userId="5bf8eb3d-eb6b-4939-b4ac-48d545c81564" providerId="ADAL" clId="{1C576E89-6B91-4A15-B650-82A7EF5FA249}" dt="2024-02-21T03:57:43.305" v="676" actId="2696"/>
        <pc:sldMkLst>
          <pc:docMk/>
          <pc:sldMk cId="753147713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9:01.878" v="2956" actId="47"/>
        <pc:sldMkLst>
          <pc:docMk/>
          <pc:sldMk cId="2004076382" sldId="287"/>
        </pc:sldMkLst>
      </pc:sldChg>
      <pc:sldChg chg="addSp delSp modSp new del mod">
        <pc:chgData name="奥田陽子" userId="5bf8eb3d-eb6b-4939-b4ac-48d545c81564" providerId="ADAL" clId="{1C576E89-6B91-4A15-B650-82A7EF5FA249}" dt="2024-02-21T01:47:39.401" v="196" actId="47"/>
        <pc:sldMkLst>
          <pc:docMk/>
          <pc:sldMk cId="2617136867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8:55.369" v="2955" actId="47"/>
        <pc:sldMkLst>
          <pc:docMk/>
          <pc:sldMk cId="4040797536" sldId="288"/>
        </pc:sldMkLst>
      </pc:sldChg>
      <pc:sldChg chg="addSp delSp modSp add del mod ord">
        <pc:chgData name="奥田陽子" userId="5bf8eb3d-eb6b-4939-b4ac-48d545c81564" providerId="ADAL" clId="{1C576E89-6B91-4A15-B650-82A7EF5FA249}" dt="2024-02-21T07:38:48.390" v="2953" actId="47"/>
        <pc:sldMkLst>
          <pc:docMk/>
          <pc:sldMk cId="2644762189" sldId="289"/>
        </pc:sldMkLst>
      </pc:sldChg>
      <pc:sldChg chg="addSp modSp add del mod">
        <pc:chgData name="奥田陽子" userId="5bf8eb3d-eb6b-4939-b4ac-48d545c81564" providerId="ADAL" clId="{1C576E89-6B91-4A15-B650-82A7EF5FA249}" dt="2024-02-21T07:38:50.414" v="2954" actId="47"/>
        <pc:sldMkLst>
          <pc:docMk/>
          <pc:sldMk cId="1197408089" sldId="290"/>
        </pc:sldMkLst>
      </pc:sldChg>
      <pc:sldChg chg="addSp delSp modSp add mod">
        <pc:chgData name="奥田陽子" userId="5bf8eb3d-eb6b-4939-b4ac-48d545c81564" providerId="ADAL" clId="{1C576E89-6B91-4A15-B650-82A7EF5FA249}" dt="2024-02-21T07:50:56.290" v="3107" actId="1076"/>
        <pc:sldMkLst>
          <pc:docMk/>
          <pc:sldMk cId="352178823" sldId="291"/>
        </pc:sldMkLst>
      </pc:sldChg>
      <pc:sldChg chg="addSp delSp modSp add mod ord">
        <pc:chgData name="奥田陽子" userId="5bf8eb3d-eb6b-4939-b4ac-48d545c81564" providerId="ADAL" clId="{1C576E89-6B91-4A15-B650-82A7EF5FA249}" dt="2024-02-22T02:39:37.064" v="3740" actId="21"/>
        <pc:sldMkLst>
          <pc:docMk/>
          <pc:sldMk cId="3356516204" sldId="292"/>
        </pc:sldMkLst>
      </pc:sldChg>
      <pc:sldChg chg="addSp delSp modSp add del mod">
        <pc:chgData name="奥田陽子" userId="5bf8eb3d-eb6b-4939-b4ac-48d545c81564" providerId="ADAL" clId="{1C576E89-6B91-4A15-B650-82A7EF5FA249}" dt="2024-02-21T07:50:34.629" v="3091" actId="47"/>
        <pc:sldMkLst>
          <pc:docMk/>
          <pc:sldMk cId="675872026" sldId="293"/>
        </pc:sldMkLst>
      </pc:sldChg>
      <pc:sldChg chg="addSp delSp modSp add del mod">
        <pc:chgData name="奥田陽子" userId="5bf8eb3d-eb6b-4939-b4ac-48d545c81564" providerId="ADAL" clId="{1C576E89-6B91-4A15-B650-82A7EF5FA249}" dt="2024-02-21T07:39:50.535" v="2963" actId="47"/>
        <pc:sldMkLst>
          <pc:docMk/>
          <pc:sldMk cId="4093259409" sldId="294"/>
        </pc:sldMkLst>
      </pc:sldChg>
      <pc:sldChg chg="addSp delSp modSp add del mod">
        <pc:chgData name="奥田陽子" userId="5bf8eb3d-eb6b-4939-b4ac-48d545c81564" providerId="ADAL" clId="{1C576E89-6B91-4A15-B650-82A7EF5FA249}" dt="2024-02-21T07:39:07.101" v="2957" actId="47"/>
        <pc:sldMkLst>
          <pc:docMk/>
          <pc:sldMk cId="3967501304" sldId="295"/>
        </pc:sldMkLst>
      </pc:sldChg>
      <pc:sldChg chg="addSp delSp modSp add mod">
        <pc:chgData name="奥田陽子" userId="5bf8eb3d-eb6b-4939-b4ac-48d545c81564" providerId="ADAL" clId="{1C576E89-6B91-4A15-B650-82A7EF5FA249}" dt="2024-02-21T07:50:31.909" v="3090" actId="1076"/>
        <pc:sldMkLst>
          <pc:docMk/>
          <pc:sldMk cId="2554922657" sldId="296"/>
        </pc:sldMkLst>
      </pc:sldChg>
      <pc:sldChg chg="addSp delSp modSp add mod ord">
        <pc:chgData name="奥田陽子" userId="5bf8eb3d-eb6b-4939-b4ac-48d545c81564" providerId="ADAL" clId="{1C576E89-6B91-4A15-B650-82A7EF5FA249}" dt="2024-02-22T04:24:40.493" v="4199"/>
        <pc:sldMkLst>
          <pc:docMk/>
          <pc:sldMk cId="3050382954" sldId="297"/>
        </pc:sldMkLst>
      </pc:sldChg>
      <pc:sldChg chg="addSp delSp modSp new del mod">
        <pc:chgData name="奥田陽子" userId="5bf8eb3d-eb6b-4939-b4ac-48d545c81564" providerId="ADAL" clId="{1C576E89-6B91-4A15-B650-82A7EF5FA249}" dt="2024-02-22T04:24:44.669" v="4200" actId="47"/>
        <pc:sldMkLst>
          <pc:docMk/>
          <pc:sldMk cId="1321922317" sldId="298"/>
        </pc:sldMkLst>
      </pc:sldChg>
    </pc:docChg>
  </pc:docChgLst>
  <pc:docChgLst>
    <pc:chgData name="奥田陽子" userId="5bf8eb3d-eb6b-4939-b4ac-48d545c81564" providerId="ADAL" clId="{FC0C29AD-98FE-4461-A0B4-5315CAD6F450}"/>
    <pc:docChg chg="modSld">
      <pc:chgData name="奥田陽子" userId="5bf8eb3d-eb6b-4939-b4ac-48d545c81564" providerId="ADAL" clId="{FC0C29AD-98FE-4461-A0B4-5315CAD6F450}" dt="2024-08-06T05:06:38.416" v="13" actId="20577"/>
      <pc:docMkLst>
        <pc:docMk/>
      </pc:docMkLst>
    </pc:docChg>
  </pc:docChgLst>
  <pc:docChgLst>
    <pc:chgData name="寺田 勝也" userId="8c59538c-4358-4eb0-84dd-2e7cb114f0dc" providerId="ADAL" clId="{0BB1EB4B-79C7-4361-9F68-D344AEFBA6C0}"/>
    <pc:docChg chg="modSld">
      <pc:chgData name="寺田 勝也" userId="8c59538c-4358-4eb0-84dd-2e7cb114f0dc" providerId="ADAL" clId="{0BB1EB4B-79C7-4361-9F68-D344AEFBA6C0}" dt="2024-11-22T02:26:30.466" v="2" actId="20577"/>
      <pc:docMkLst>
        <pc:docMk/>
      </pc:docMkLst>
    </pc:docChg>
  </pc:docChgLst>
  <pc:docChgLst>
    <pc:chgData name="寺田 勝也" userId="8c59538c-4358-4eb0-84dd-2e7cb114f0dc" providerId="ADAL" clId="{D52E0E13-ABCC-447F-880E-A99576320339}"/>
    <pc:docChg chg="undo redo custSel addSld modSld sldOrd">
      <pc:chgData name="寺田 勝也" userId="8c59538c-4358-4eb0-84dd-2e7cb114f0dc" providerId="ADAL" clId="{D52E0E13-ABCC-447F-880E-A99576320339}" dt="2024-02-15T10:55:58.902" v="371" actId="1076"/>
      <pc:docMkLst>
        <pc:docMk/>
      </pc:docMkLst>
      <pc:sldChg chg="modSp mod">
        <pc:chgData name="寺田 勝也" userId="8c59538c-4358-4eb0-84dd-2e7cb114f0dc" providerId="ADAL" clId="{D52E0E13-ABCC-447F-880E-A99576320339}" dt="2024-02-06T23:49:01.495" v="1" actId="1076"/>
        <pc:sldMkLst>
          <pc:docMk/>
          <pc:sldMk cId="1961068696" sldId="276"/>
        </pc:sldMkLst>
      </pc:sldChg>
      <pc:sldChg chg="addSp delSp modSp mod">
        <pc:chgData name="寺田 勝也" userId="8c59538c-4358-4eb0-84dd-2e7cb114f0dc" providerId="ADAL" clId="{D52E0E13-ABCC-447F-880E-A99576320339}" dt="2024-02-06T23:51:43.400" v="98" actId="20577"/>
        <pc:sldMkLst>
          <pc:docMk/>
          <pc:sldMk cId="4205209782" sldId="277"/>
        </pc:sldMkLst>
      </pc:sldChg>
      <pc:sldChg chg="modSp mod">
        <pc:chgData name="寺田 勝也" userId="8c59538c-4358-4eb0-84dd-2e7cb114f0dc" providerId="ADAL" clId="{D52E0E13-ABCC-447F-880E-A99576320339}" dt="2024-02-15T10:30:05.843" v="176" actId="1076"/>
        <pc:sldMkLst>
          <pc:docMk/>
          <pc:sldMk cId="3844429723" sldId="281"/>
        </pc:sldMkLst>
      </pc:sldChg>
      <pc:sldChg chg="addSp modSp add mod ord">
        <pc:chgData name="寺田 勝也" userId="8c59538c-4358-4eb0-84dd-2e7cb114f0dc" providerId="ADAL" clId="{D52E0E13-ABCC-447F-880E-A99576320339}" dt="2024-02-15T10:55:58.902" v="371" actId="1076"/>
        <pc:sldMkLst>
          <pc:docMk/>
          <pc:sldMk cId="2512591965" sldId="284"/>
        </pc:sldMkLst>
      </pc:sldChg>
    </pc:docChg>
  </pc:docChgLst>
  <pc:docChgLst>
    <pc:chgData name="奥田陽子" userId="5bf8eb3d-eb6b-4939-b4ac-48d545c81564" providerId="ADAL" clId="{A12E134C-9AF6-460B-9AAE-8987CB8F4693}"/>
    <pc:docChg chg="modSld">
      <pc:chgData name="奥田陽子" userId="5bf8eb3d-eb6b-4939-b4ac-48d545c81564" providerId="ADAL" clId="{A12E134C-9AF6-460B-9AAE-8987CB8F4693}" dt="2024-03-08T02:10:29.910" v="24" actId="1035"/>
      <pc:docMkLst>
        <pc:docMk/>
      </pc:docMkLst>
      <pc:sldChg chg="modSp mod">
        <pc:chgData name="奥田陽子" userId="5bf8eb3d-eb6b-4939-b4ac-48d545c81564" providerId="ADAL" clId="{A12E134C-9AF6-460B-9AAE-8987CB8F4693}" dt="2024-03-08T02:10:29.910" v="24" actId="1035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C060DD22-975C-4368-9D88-CE89A1467208}"/>
    <pc:docChg chg="modSld">
      <pc:chgData name="寺田 勝也" userId="8c59538c-4358-4eb0-84dd-2e7cb114f0dc" providerId="ADAL" clId="{C060DD22-975C-4368-9D88-CE89A1467208}" dt="2024-12-19T09:47:22.890" v="12" actId="20577"/>
      <pc:docMkLst>
        <pc:docMk/>
      </pc:docMkLst>
    </pc:docChg>
  </pc:docChgLst>
  <pc:docChgLst>
    <pc:chgData name="寺田 勝也" userId="8c59538c-4358-4eb0-84dd-2e7cb114f0dc" providerId="ADAL" clId="{D38FC99C-D5D8-436B-9383-B51470CF43BF}"/>
    <pc:docChg chg="modSld">
      <pc:chgData name="寺田 勝也" userId="8c59538c-4358-4eb0-84dd-2e7cb114f0dc" providerId="ADAL" clId="{D38FC99C-D5D8-436B-9383-B51470CF43BF}" dt="2024-04-10T07:03:42.768" v="10" actId="20577"/>
      <pc:docMkLst>
        <pc:docMk/>
      </pc:docMkLst>
    </pc:docChg>
  </pc:docChgLst>
  <pc:docChgLst>
    <pc:chgData name="奥田陽子" userId="5bf8eb3d-eb6b-4939-b4ac-48d545c81564" providerId="ADAL" clId="{F6E84901-4CFF-4CB1-A459-78B088B98170}"/>
    <pc:docChg chg="modSld">
      <pc:chgData name="奥田陽子" userId="5bf8eb3d-eb6b-4939-b4ac-48d545c81564" providerId="ADAL" clId="{F6E84901-4CFF-4CB1-A459-78B088B98170}" dt="2024-08-28T02:51:29.979" v="7" actId="20577"/>
      <pc:docMkLst>
        <pc:docMk/>
      </pc:docMkLst>
      <pc:sldChg chg="modSp mod">
        <pc:chgData name="奥田陽子" userId="5bf8eb3d-eb6b-4939-b4ac-48d545c81564" providerId="ADAL" clId="{F6E84901-4CFF-4CB1-A459-78B088B98170}" dt="2024-08-28T02:51:29.979" v="7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3318311C-D200-4A40-B391-07141BC5B2E7}"/>
    <pc:docChg chg="modSld">
      <pc:chgData name="寺田 勝也" userId="8c59538c-4358-4eb0-84dd-2e7cb114f0dc" providerId="ADAL" clId="{3318311C-D200-4A40-B391-07141BC5B2E7}" dt="2024-10-02T09:22:46.537" v="7" actId="20577"/>
      <pc:docMkLst>
        <pc:docMk/>
      </pc:docMkLst>
      <pc:sldChg chg="modSp mod">
        <pc:chgData name="寺田 勝也" userId="8c59538c-4358-4eb0-84dd-2e7cb114f0dc" providerId="ADAL" clId="{3318311C-D200-4A40-B391-07141BC5B2E7}" dt="2024-10-02T09:22:46.537" v="7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832764DB-11D7-40C9-8FEC-A16F40DBEEE2}"/>
    <pc:docChg chg="undo custSel addSld delSld modSld sldOrd">
      <pc:chgData name="奥田陽子" userId="5bf8eb3d-eb6b-4939-b4ac-48d545c81564" providerId="ADAL" clId="{832764DB-11D7-40C9-8FEC-A16F40DBEEE2}" dt="2024-02-19T06:37:34.609" v="2781" actId="1076"/>
      <pc:docMkLst>
        <pc:docMk/>
      </pc:docMkLst>
      <pc:sldChg chg="modSp del mod">
        <pc:chgData name="奥田陽子" userId="5bf8eb3d-eb6b-4939-b4ac-48d545c81564" providerId="ADAL" clId="{832764DB-11D7-40C9-8FEC-A16F40DBEEE2}" dt="2024-02-19T05:14:36.527" v="1509" actId="47"/>
        <pc:sldMkLst>
          <pc:docMk/>
          <pc:sldMk cId="2029222894" sldId="273"/>
        </pc:sldMkLst>
      </pc:sldChg>
      <pc:sldChg chg="del">
        <pc:chgData name="奥田陽子" userId="5bf8eb3d-eb6b-4939-b4ac-48d545c81564" providerId="ADAL" clId="{832764DB-11D7-40C9-8FEC-A16F40DBEEE2}" dt="2024-02-19T05:14:06.934" v="1505" actId="47"/>
        <pc:sldMkLst>
          <pc:docMk/>
          <pc:sldMk cId="3917832422" sldId="274"/>
        </pc:sldMkLst>
      </pc:sldChg>
      <pc:sldChg chg="delSp del mod">
        <pc:chgData name="奥田陽子" userId="5bf8eb3d-eb6b-4939-b4ac-48d545c81564" providerId="ADAL" clId="{832764DB-11D7-40C9-8FEC-A16F40DBEEE2}" dt="2024-02-19T05:15:00.147" v="1511" actId="47"/>
        <pc:sldMkLst>
          <pc:docMk/>
          <pc:sldMk cId="497654071" sldId="275"/>
        </pc:sldMkLst>
      </pc:sldChg>
      <pc:sldChg chg="delSp mod">
        <pc:chgData name="奥田陽子" userId="5bf8eb3d-eb6b-4939-b4ac-48d545c81564" providerId="ADAL" clId="{832764DB-11D7-40C9-8FEC-A16F40DBEEE2}" dt="2024-02-19T06:33:40.205" v="2750" actId="478"/>
        <pc:sldMkLst>
          <pc:docMk/>
          <pc:sldMk cId="1961068696" sldId="276"/>
        </pc:sldMkLst>
      </pc:sldChg>
      <pc:sldChg chg="addSp modSp add del mod">
        <pc:chgData name="奥田陽子" userId="5bf8eb3d-eb6b-4939-b4ac-48d545c81564" providerId="ADAL" clId="{832764DB-11D7-40C9-8FEC-A16F40DBEEE2}" dt="2024-02-19T05:14:30.381" v="1508" actId="47"/>
        <pc:sldMkLst>
          <pc:docMk/>
          <pc:sldMk cId="4205209782" sldId="277"/>
        </pc:sldMkLst>
      </pc:sldChg>
      <pc:sldChg chg="addSp delSp modSp add del mod">
        <pc:chgData name="奥田陽子" userId="5bf8eb3d-eb6b-4939-b4ac-48d545c81564" providerId="ADAL" clId="{832764DB-11D7-40C9-8FEC-A16F40DBEEE2}" dt="2024-02-13T06:00:08.034" v="78" actId="47"/>
        <pc:sldMkLst>
          <pc:docMk/>
          <pc:sldMk cId="1863531047" sldId="278"/>
        </pc:sldMkLst>
      </pc:sldChg>
      <pc:sldChg chg="add del">
        <pc:chgData name="奥田陽子" userId="5bf8eb3d-eb6b-4939-b4ac-48d545c81564" providerId="ADAL" clId="{832764DB-11D7-40C9-8FEC-A16F40DBEEE2}" dt="2024-02-13T05:58:16.868" v="15" actId="47"/>
        <pc:sldMkLst>
          <pc:docMk/>
          <pc:sldMk cId="2718727639" sldId="278"/>
        </pc:sldMkLst>
      </pc:sldChg>
      <pc:sldChg chg="addSp delSp modSp add del mod">
        <pc:chgData name="奥田陽子" userId="5bf8eb3d-eb6b-4939-b4ac-48d545c81564" providerId="ADAL" clId="{832764DB-11D7-40C9-8FEC-A16F40DBEEE2}" dt="2024-02-19T04:55:04.747" v="1355" actId="47"/>
        <pc:sldMkLst>
          <pc:docMk/>
          <pc:sldMk cId="3027256621" sldId="279"/>
        </pc:sldMkLst>
      </pc:sldChg>
      <pc:sldChg chg="addSp delSp modSp new del mod">
        <pc:chgData name="奥田陽子" userId="5bf8eb3d-eb6b-4939-b4ac-48d545c81564" providerId="ADAL" clId="{832764DB-11D7-40C9-8FEC-A16F40DBEEE2}" dt="2024-02-19T05:14:23.162" v="1507" actId="47"/>
        <pc:sldMkLst>
          <pc:docMk/>
          <pc:sldMk cId="428327219" sldId="280"/>
        </pc:sldMkLst>
      </pc:sldChg>
      <pc:sldChg chg="addSp delSp modSp add del mod">
        <pc:chgData name="奥田陽子" userId="5bf8eb3d-eb6b-4939-b4ac-48d545c81564" providerId="ADAL" clId="{832764DB-11D7-40C9-8FEC-A16F40DBEEE2}" dt="2024-02-19T05:14:15.333" v="1506" actId="47"/>
        <pc:sldMkLst>
          <pc:docMk/>
          <pc:sldMk cId="3844429723" sldId="281"/>
        </pc:sldMkLst>
      </pc:sldChg>
      <pc:sldChg chg="addSp delSp modSp add del mod ord">
        <pc:chgData name="奥田陽子" userId="5bf8eb3d-eb6b-4939-b4ac-48d545c81564" providerId="ADAL" clId="{832764DB-11D7-40C9-8FEC-A16F40DBEEE2}" dt="2024-02-19T06:37:22.306" v="2780" actId="47"/>
        <pc:sldMkLst>
          <pc:docMk/>
          <pc:sldMk cId="606857579" sldId="282"/>
        </pc:sldMkLst>
      </pc:sldChg>
      <pc:sldChg chg="addSp delSp modSp new del mod">
        <pc:chgData name="奥田陽子" userId="5bf8eb3d-eb6b-4939-b4ac-48d545c81564" providerId="ADAL" clId="{832764DB-11D7-40C9-8FEC-A16F40DBEEE2}" dt="2024-02-19T04:54:43.169" v="1350" actId="47"/>
        <pc:sldMkLst>
          <pc:docMk/>
          <pc:sldMk cId="1386519962" sldId="283"/>
        </pc:sldMkLst>
      </pc:sldChg>
      <pc:sldChg chg="addSp delSp modSp mod">
        <pc:chgData name="奥田陽子" userId="5bf8eb3d-eb6b-4939-b4ac-48d545c81564" providerId="ADAL" clId="{832764DB-11D7-40C9-8FEC-A16F40DBEEE2}" dt="2024-02-19T06:37:34.609" v="2781" actId="1076"/>
        <pc:sldMkLst>
          <pc:docMk/>
          <pc:sldMk cId="2512591965" sldId="284"/>
        </pc:sldMkLst>
      </pc:sldChg>
      <pc:sldChg chg="delSp add del mod">
        <pc:chgData name="奥田陽子" userId="5bf8eb3d-eb6b-4939-b4ac-48d545c81564" providerId="ADAL" clId="{832764DB-11D7-40C9-8FEC-A16F40DBEEE2}" dt="2024-02-19T05:28:07.309" v="1600" actId="47"/>
        <pc:sldMkLst>
          <pc:docMk/>
          <pc:sldMk cId="95179703" sldId="285"/>
        </pc:sldMkLst>
      </pc:sldChg>
      <pc:sldChg chg="addSp delSp modSp add del mod">
        <pc:chgData name="奥田陽子" userId="5bf8eb3d-eb6b-4939-b4ac-48d545c81564" providerId="ADAL" clId="{832764DB-11D7-40C9-8FEC-A16F40DBEEE2}" dt="2024-02-19T04:42:33.582" v="1329" actId="47"/>
        <pc:sldMkLst>
          <pc:docMk/>
          <pc:sldMk cId="3834461417" sldId="285"/>
        </pc:sldMkLst>
      </pc:sldChg>
      <pc:sldChg chg="addSp delSp modSp new del mod">
        <pc:chgData name="奥田陽子" userId="5bf8eb3d-eb6b-4939-b4ac-48d545c81564" providerId="ADAL" clId="{832764DB-11D7-40C9-8FEC-A16F40DBEEE2}" dt="2024-02-19T06:33:48.436" v="2751" actId="47"/>
        <pc:sldMkLst>
          <pc:docMk/>
          <pc:sldMk cId="874633361" sldId="286"/>
        </pc:sldMkLst>
      </pc:sldChg>
    </pc:docChg>
  </pc:docChgLst>
  <pc:docChgLst>
    <pc:chgData name="寺田 勝也" userId="8c59538c-4358-4eb0-84dd-2e7cb114f0dc" providerId="ADAL" clId="{E07B1F28-A057-4B80-9CC7-06C917F120D6}"/>
    <pc:docChg chg="undo custSel modSld">
      <pc:chgData name="寺田 勝也" userId="8c59538c-4358-4eb0-84dd-2e7cb114f0dc" providerId="ADAL" clId="{E07B1F28-A057-4B80-9CC7-06C917F120D6}" dt="2024-02-21T10:14:41.803" v="98" actId="1076"/>
      <pc:docMkLst>
        <pc:docMk/>
      </pc:docMkLst>
      <pc:sldChg chg="addSp modSp mod">
        <pc:chgData name="寺田 勝也" userId="8c59538c-4358-4eb0-84dd-2e7cb114f0dc" providerId="ADAL" clId="{E07B1F28-A057-4B80-9CC7-06C917F120D6}" dt="2024-02-21T10:14:41.803" v="98" actId="1076"/>
        <pc:sldMkLst>
          <pc:docMk/>
          <pc:sldMk cId="3356516204" sldId="292"/>
        </pc:sldMkLst>
      </pc:sldChg>
    </pc:docChg>
  </pc:docChgLst>
  <pc:docChgLst>
    <pc:chgData name="寺田 勝也" userId="8c59538c-4358-4eb0-84dd-2e7cb114f0dc" providerId="ADAL" clId="{74097DD9-2676-4B2D-B476-0D5B21EBBD86}"/>
    <pc:docChg chg="modSld">
      <pc:chgData name="寺田 勝也" userId="8c59538c-4358-4eb0-84dd-2e7cb114f0dc" providerId="ADAL" clId="{74097DD9-2676-4B2D-B476-0D5B21EBBD86}" dt="2025-01-31T04:34:16.609" v="12" actId="20577"/>
      <pc:docMkLst>
        <pc:docMk/>
      </pc:docMkLst>
      <pc:sldChg chg="modSp mod">
        <pc:chgData name="寺田 勝也" userId="8c59538c-4358-4eb0-84dd-2e7cb114f0dc" providerId="ADAL" clId="{74097DD9-2676-4B2D-B476-0D5B21EBBD86}" dt="2025-01-31T04:34:16.609" v="12" actId="20577"/>
        <pc:sldMkLst>
          <pc:docMk/>
          <pc:sldMk cId="3050382954" sldId="297"/>
        </pc:sldMkLst>
        <pc:spChg chg="mod">
          <ac:chgData name="寺田 勝也" userId="8c59538c-4358-4eb0-84dd-2e7cb114f0dc" providerId="ADAL" clId="{74097DD9-2676-4B2D-B476-0D5B21EBBD86}" dt="2025-01-31T04:34:16.609" v="12" actId="20577"/>
          <ac:spMkLst>
            <pc:docMk/>
            <pc:sldMk cId="3050382954" sldId="297"/>
            <ac:spMk id="1131" creationId="{BC380DCA-2301-2030-1B3E-A0AECE4B3562}"/>
          </ac:spMkLst>
        </pc:spChg>
      </pc:sldChg>
    </pc:docChg>
  </pc:docChgLst>
  <pc:docChgLst>
    <pc:chgData name="寺田 勝也" userId="8c59538c-4358-4eb0-84dd-2e7cb114f0dc" providerId="ADAL" clId="{285BAE69-93E2-4B86-89DC-F17486C59FFF}"/>
    <pc:docChg chg="custSel modSld">
      <pc:chgData name="寺田 勝也" userId="8c59538c-4358-4eb0-84dd-2e7cb114f0dc" providerId="ADAL" clId="{285BAE69-93E2-4B86-89DC-F17486C59FFF}" dt="2024-06-06T12:53:33.049" v="7" actId="1036"/>
      <pc:docMkLst>
        <pc:docMk/>
      </pc:docMkLst>
      <pc:sldChg chg="addSp delSp modSp mod">
        <pc:chgData name="寺田 勝也" userId="8c59538c-4358-4eb0-84dd-2e7cb114f0dc" providerId="ADAL" clId="{285BAE69-93E2-4B86-89DC-F17486C59FFF}" dt="2024-06-06T12:53:33.049" v="7" actId="1036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A3022B33-2107-4248-8F8E-CAEA3D123E7E}"/>
    <pc:docChg chg="modSld">
      <pc:chgData name="奥田陽子" userId="5bf8eb3d-eb6b-4939-b4ac-48d545c81564" providerId="ADAL" clId="{A3022B33-2107-4248-8F8E-CAEA3D123E7E}" dt="2024-07-24T03:12:33.089" v="8" actId="20577"/>
      <pc:docMkLst>
        <pc:docMk/>
      </pc:docMkLst>
    </pc:docChg>
  </pc:docChgLst>
  <pc:docChgLst>
    <pc:chgData name="奥田陽子" userId="5bf8eb3d-eb6b-4939-b4ac-48d545c81564" providerId="ADAL" clId="{0DB10FDB-18A3-4F16-8159-EB796DA04858}"/>
    <pc:docChg chg="custSel modSld">
      <pc:chgData name="奥田陽子" userId="5bf8eb3d-eb6b-4939-b4ac-48d545c81564" providerId="ADAL" clId="{0DB10FDB-18A3-4F16-8159-EB796DA04858}" dt="2024-02-22T07:14:01.277" v="10" actId="1076"/>
      <pc:docMkLst>
        <pc:docMk/>
      </pc:docMkLst>
      <pc:sldChg chg="addSp delSp modSp mod">
        <pc:chgData name="奥田陽子" userId="5bf8eb3d-eb6b-4939-b4ac-48d545c81564" providerId="ADAL" clId="{0DB10FDB-18A3-4F16-8159-EB796DA04858}" dt="2024-02-22T07:14:01.277" v="10" actId="1076"/>
        <pc:sldMkLst>
          <pc:docMk/>
          <pc:sldMk cId="3050382954" sldId="297"/>
        </pc:sldMkLst>
      </pc:sldChg>
    </pc:docChg>
  </pc:docChgLst>
  <pc:docChgLst>
    <pc:chgData name="藤田 英里沙" userId="55fb1634-084b-4aa3-92eb-65b651078df8" providerId="ADAL" clId="{6D16B91B-805B-49CF-B75E-161AEA2D8FE6}"/>
    <pc:docChg chg="modSld">
      <pc:chgData name="藤田 英里沙" userId="55fb1634-084b-4aa3-92eb-65b651078df8" providerId="ADAL" clId="{6D16B91B-805B-49CF-B75E-161AEA2D8FE6}" dt="2024-04-10T12:18:02.894" v="0"/>
      <pc:docMkLst>
        <pc:docMk/>
      </pc:docMkLst>
      <pc:sldChg chg="addSp modSp">
        <pc:chgData name="藤田 英里沙" userId="55fb1634-084b-4aa3-92eb-65b651078df8" providerId="ADAL" clId="{6D16B91B-805B-49CF-B75E-161AEA2D8FE6}" dt="2024-04-10T12:18:02.894" v="0"/>
        <pc:sldMkLst>
          <pc:docMk/>
          <pc:sldMk cId="3050382954" sldId="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A9BFA-3F3A-4A84-536E-ADCC7499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5D3D65-EB6A-9002-3D16-CF10FAD12C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831D0D0-F208-89C2-6BD6-6EB9DE841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AE421D-48DF-2541-EA97-1FA00D735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097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2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A4941-A93F-DC3F-E2DB-183706A65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図 1058" descr="ブドウとリンゴ&#10;&#10;自動的に生成された説明">
            <a:extLst>
              <a:ext uri="{FF2B5EF4-FFF2-40B4-BE49-F238E27FC236}">
                <a16:creationId xmlns:a16="http://schemas.microsoft.com/office/drawing/2014/main" id="{42A4ACD4-9D67-8285-889D-B086DFBC2F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2" t="22528" r="9023" b="11275"/>
          <a:stretch/>
        </p:blipFill>
        <p:spPr>
          <a:xfrm>
            <a:off x="-7468" y="3887006"/>
            <a:ext cx="2013367" cy="2138400"/>
          </a:xfrm>
          <a:prstGeom prst="rect">
            <a:avLst/>
          </a:prstGeom>
        </p:spPr>
      </p:pic>
      <p:pic>
        <p:nvPicPr>
          <p:cNvPr id="44" name="図 43" descr="草の上にいる電車&#10;&#10;自動的に生成された説明">
            <a:extLst>
              <a:ext uri="{FF2B5EF4-FFF2-40B4-BE49-F238E27FC236}">
                <a16:creationId xmlns:a16="http://schemas.microsoft.com/office/drawing/2014/main" id="{CDE6C347-7325-6DF2-EEA8-80AA920356B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2" t="5738" r="1" b="25313"/>
          <a:stretch/>
        </p:blipFill>
        <p:spPr>
          <a:xfrm>
            <a:off x="2274965" y="6629371"/>
            <a:ext cx="2246400" cy="1664226"/>
          </a:xfrm>
          <a:prstGeom prst="rect">
            <a:avLst/>
          </a:prstGeom>
        </p:spPr>
      </p:pic>
      <p:pic>
        <p:nvPicPr>
          <p:cNvPr id="39" name="図 38" descr="ピザの寿司&#10;&#10;自動的に生成された説明">
            <a:extLst>
              <a:ext uri="{FF2B5EF4-FFF2-40B4-BE49-F238E27FC236}">
                <a16:creationId xmlns:a16="http://schemas.microsoft.com/office/drawing/2014/main" id="{A717D3C6-14D2-47F2-8062-E8C391320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0" t="1882" r="19769" b="19392"/>
          <a:stretch/>
        </p:blipFill>
        <p:spPr>
          <a:xfrm>
            <a:off x="4647702" y="1660481"/>
            <a:ext cx="2228329" cy="2130336"/>
          </a:xfrm>
          <a:prstGeom prst="rect">
            <a:avLst/>
          </a:prstGeom>
        </p:spPr>
      </p:pic>
      <p:pic>
        <p:nvPicPr>
          <p:cNvPr id="32" name="図 31" descr="虫, ニンジン, 動物, カニ が含まれている画像&#10;&#10;自動的に生成された説明">
            <a:extLst>
              <a:ext uri="{FF2B5EF4-FFF2-40B4-BE49-F238E27FC236}">
                <a16:creationId xmlns:a16="http://schemas.microsoft.com/office/drawing/2014/main" id="{349015CB-BA0C-0427-3EFD-A32EB2D941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8" r="7610"/>
          <a:stretch/>
        </p:blipFill>
        <p:spPr>
          <a:xfrm>
            <a:off x="19698" y="6142514"/>
            <a:ext cx="2104901" cy="2154461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395E546-930C-147D-C92C-F939C8BEF32A}"/>
              </a:ext>
            </a:extLst>
          </p:cNvPr>
          <p:cNvSpPr/>
          <p:nvPr/>
        </p:nvSpPr>
        <p:spPr>
          <a:xfrm>
            <a:off x="4192974" y="4493631"/>
            <a:ext cx="990845" cy="990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ひまわりの畑&#10;&#10;自動的に生成された説明">
            <a:extLst>
              <a:ext uri="{FF2B5EF4-FFF2-40B4-BE49-F238E27FC236}">
                <a16:creationId xmlns:a16="http://schemas.microsoft.com/office/drawing/2014/main" id="{B4985DDB-FD48-164E-0037-8FEE43BDB7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5" t="-737" r="9800" b="737"/>
          <a:stretch/>
        </p:blipFill>
        <p:spPr>
          <a:xfrm>
            <a:off x="-7468" y="1655658"/>
            <a:ext cx="2173010" cy="2138400"/>
          </a:xfrm>
          <a:prstGeom prst="rect">
            <a:avLst/>
          </a:prstGeom>
        </p:spPr>
      </p:pic>
      <p:pic>
        <p:nvPicPr>
          <p:cNvPr id="40" name="図 39" descr="背景パターン&#10;&#10;低い精度で自動的に生成された説明">
            <a:extLst>
              <a:ext uri="{FF2B5EF4-FFF2-40B4-BE49-F238E27FC236}">
                <a16:creationId xmlns:a16="http://schemas.microsoft.com/office/drawing/2014/main" id="{75792A9D-33DB-AFF6-C126-7CA36F6118E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6" t="3255" r="23136" b="75417"/>
          <a:stretch/>
        </p:blipFill>
        <p:spPr>
          <a:xfrm>
            <a:off x="-4266" y="0"/>
            <a:ext cx="6870259" cy="1577077"/>
          </a:xfrm>
          <a:prstGeom prst="rect">
            <a:avLst/>
          </a:prstGeom>
        </p:spPr>
      </p:pic>
      <p:pic>
        <p:nvPicPr>
          <p:cNvPr id="2" name="図 1" descr="花瓶に生けられた花&#10;&#10;中程度の精度で自動的に生成された説明">
            <a:extLst>
              <a:ext uri="{FF2B5EF4-FFF2-40B4-BE49-F238E27FC236}">
                <a16:creationId xmlns:a16="http://schemas.microsoft.com/office/drawing/2014/main" id="{51E1899E-6CE8-35A2-E906-CD5E997CBAB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3" r="10640"/>
          <a:stretch/>
        </p:blipFill>
        <p:spPr>
          <a:xfrm>
            <a:off x="4634109" y="6151164"/>
            <a:ext cx="2232000" cy="2138400"/>
          </a:xfrm>
          <a:prstGeom prst="rect">
            <a:avLst/>
          </a:prstGeom>
        </p:spPr>
      </p:pic>
      <p:pic>
        <p:nvPicPr>
          <p:cNvPr id="9" name="図 8" descr="屋外, 草, 建物, 家 が含まれている画像&#10;&#10;自動的に生成された説明">
            <a:extLst>
              <a:ext uri="{FF2B5EF4-FFF2-40B4-BE49-F238E27FC236}">
                <a16:creationId xmlns:a16="http://schemas.microsoft.com/office/drawing/2014/main" id="{3D3E1C0C-7333-E390-6404-E4E087CE73B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5" t="26907" r="33039" b="18560"/>
          <a:stretch/>
        </p:blipFill>
        <p:spPr>
          <a:xfrm>
            <a:off x="2288613" y="1673946"/>
            <a:ext cx="2232000" cy="2139405"/>
          </a:xfrm>
          <a:prstGeom prst="rect">
            <a:avLst/>
          </a:prstGeom>
        </p:spPr>
      </p:pic>
      <p:pic>
        <p:nvPicPr>
          <p:cNvPr id="4" name="図 3" descr="花が咲いている木&#10;&#10;自動的に生成された説明">
            <a:extLst>
              <a:ext uri="{FF2B5EF4-FFF2-40B4-BE49-F238E27FC236}">
                <a16:creationId xmlns:a16="http://schemas.microsoft.com/office/drawing/2014/main" id="{BE12B798-75E8-FDCB-8A4B-18FB18FE6F5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22" t="693" r="56540" b="6860"/>
          <a:stretch/>
        </p:blipFill>
        <p:spPr>
          <a:xfrm>
            <a:off x="4632733" y="3901641"/>
            <a:ext cx="2232000" cy="2138400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9D4080D-CFC9-2503-B428-57F380A181DD}"/>
              </a:ext>
            </a:extLst>
          </p:cNvPr>
          <p:cNvSpPr/>
          <p:nvPr/>
        </p:nvSpPr>
        <p:spPr>
          <a:xfrm>
            <a:off x="-18200" y="1658747"/>
            <a:ext cx="6894399" cy="665342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BC380DCA-2301-2030-1B3E-A0AECE4B3562}"/>
              </a:ext>
            </a:extLst>
          </p:cNvPr>
          <p:cNvSpPr/>
          <p:nvPr/>
        </p:nvSpPr>
        <p:spPr>
          <a:xfrm>
            <a:off x="0" y="830946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en-US" altLang="ja-JP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2025</a:t>
            </a:r>
            <a:r>
              <a:rPr kumimoji="1" lang="ja-JP" altLang="en-US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年</a:t>
            </a:r>
            <a:r>
              <a:rPr kumimoji="1" lang="en-US" altLang="ja-JP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4</a:t>
            </a:r>
            <a:r>
              <a:rPr kumimoji="1" lang="ja-JP" altLang="en-US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月</a:t>
            </a:r>
            <a:r>
              <a:rPr kumimoji="1" lang="en-US" altLang="ja-JP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19</a:t>
            </a:r>
            <a:r>
              <a:rPr kumimoji="1" lang="ja-JP" altLang="en-US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日</a:t>
            </a:r>
            <a:r>
              <a:rPr kumimoji="1" lang="en-US" altLang="ja-JP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kumimoji="1" lang="ja-JP" altLang="en-US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土</a:t>
            </a:r>
            <a:r>
              <a:rPr kumimoji="1" lang="en-US" altLang="ja-JP" sz="40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</a:t>
            </a:r>
            <a:endParaRPr kumimoji="1" lang="en-US" altLang="ja-JP" sz="2800" b="1" dirty="0">
              <a:ln w="0"/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grpSp>
        <p:nvGrpSpPr>
          <p:cNvPr id="1115" name="グループ化 1114">
            <a:extLst>
              <a:ext uri="{FF2B5EF4-FFF2-40B4-BE49-F238E27FC236}">
                <a16:creationId xmlns:a16="http://schemas.microsoft.com/office/drawing/2014/main" id="{1FDA2C3E-ED28-9FC0-B7C5-82C0309E3F9E}"/>
              </a:ext>
            </a:extLst>
          </p:cNvPr>
          <p:cNvGrpSpPr/>
          <p:nvPr/>
        </p:nvGrpSpPr>
        <p:grpSpPr>
          <a:xfrm>
            <a:off x="939833" y="636422"/>
            <a:ext cx="5122324" cy="797123"/>
            <a:chOff x="605645" y="4554438"/>
            <a:chExt cx="5122324" cy="797123"/>
          </a:xfrm>
        </p:grpSpPr>
        <p:sp>
          <p:nvSpPr>
            <p:cNvPr id="1116" name="テキスト ボックス 1115">
              <a:extLst>
                <a:ext uri="{FF2B5EF4-FFF2-40B4-BE49-F238E27FC236}">
                  <a16:creationId xmlns:a16="http://schemas.microsoft.com/office/drawing/2014/main" id="{67183081-763F-B68A-A309-6FE59B0AF490}"/>
                </a:ext>
              </a:extLst>
            </p:cNvPr>
            <p:cNvSpPr txBox="1"/>
            <p:nvPr/>
          </p:nvSpPr>
          <p:spPr>
            <a:xfrm>
              <a:off x="646620" y="4561155"/>
              <a:ext cx="5081349" cy="7904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kumimoji="1" lang="ja-JP" altLang="en-US" sz="3600" i="1" spc="600">
                  <a:ln w="101600">
                    <a:solidFill>
                      <a:srgbClr val="FF6600"/>
                    </a:solidFill>
                  </a:ln>
                  <a:effectLst/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早押し投票クイズ！</a:t>
              </a:r>
            </a:p>
          </p:txBody>
        </p:sp>
        <p:grpSp>
          <p:nvGrpSpPr>
            <p:cNvPr id="1117" name="グループ化 1116">
              <a:extLst>
                <a:ext uri="{FF2B5EF4-FFF2-40B4-BE49-F238E27FC236}">
                  <a16:creationId xmlns:a16="http://schemas.microsoft.com/office/drawing/2014/main" id="{89AEA054-1A9E-0C77-1849-EFF32DC67947}"/>
                </a:ext>
              </a:extLst>
            </p:cNvPr>
            <p:cNvGrpSpPr/>
            <p:nvPr/>
          </p:nvGrpSpPr>
          <p:grpSpPr>
            <a:xfrm>
              <a:off x="605645" y="4554438"/>
              <a:ext cx="5081878" cy="767000"/>
              <a:chOff x="1026786" y="1036071"/>
              <a:chExt cx="5144737" cy="1110707"/>
            </a:xfrm>
          </p:grpSpPr>
          <p:sp>
            <p:nvSpPr>
              <p:cNvPr id="1118" name="テキスト ボックス 1117">
                <a:extLst>
                  <a:ext uri="{FF2B5EF4-FFF2-40B4-BE49-F238E27FC236}">
                    <a16:creationId xmlns:a16="http://schemas.microsoft.com/office/drawing/2014/main" id="{B1D55DDD-8127-302E-9199-0765B3CDCDD1}"/>
                  </a:ext>
                </a:extLst>
              </p:cNvPr>
              <p:cNvSpPr txBox="1"/>
              <p:nvPr/>
            </p:nvSpPr>
            <p:spPr>
              <a:xfrm>
                <a:off x="1026786" y="1036071"/>
                <a:ext cx="5144737" cy="1110707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Plain">
                  <a:avLst/>
                </a:prstTxWarp>
                <a:spAutoFit/>
              </a:bodyPr>
              <a:lstStyle/>
              <a:p>
                <a:r>
                  <a:rPr kumimoji="1" lang="ja-JP" altLang="en-US" sz="3600" i="1" spc="600">
                    <a:gradFill flip="none" rotWithShape="1">
                      <a:gsLst>
                        <a:gs pos="49000">
                          <a:srgbClr val="FFFF00"/>
                        </a:gs>
                        <a:gs pos="55987">
                          <a:srgbClr val="FFFF00"/>
                        </a:gs>
                        <a:gs pos="21000">
                          <a:schemeClr val="bg1"/>
                        </a:gs>
                        <a:gs pos="83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  <a:effectLst/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早</a:t>
                </a:r>
                <a:r>
                  <a:rPr kumimoji="1" lang="ja-JP" altLang="en-US" sz="3600" i="1" spc="600">
                    <a:gradFill flip="none" rotWithShape="1">
                      <a:gsLst>
                        <a:gs pos="50000">
                          <a:srgbClr val="FFFF00"/>
                        </a:gs>
                        <a:gs pos="26000">
                          <a:schemeClr val="bg1"/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  <a:effectLst/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押</a:t>
                </a:r>
                <a:r>
                  <a:rPr kumimoji="1" lang="ja-JP" altLang="en-US" sz="3600" i="1" spc="600">
                    <a:gradFill flip="none" rotWithShape="1">
                      <a:gsLst>
                        <a:gs pos="49000">
                          <a:srgbClr val="FFFF00"/>
                        </a:gs>
                        <a:gs pos="55987">
                          <a:srgbClr val="FFFF00"/>
                        </a:gs>
                        <a:gs pos="21000">
                          <a:schemeClr val="bg1"/>
                        </a:gs>
                        <a:gs pos="83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  <a:effectLst/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し</a:t>
                </a:r>
                <a:r>
                  <a:rPr kumimoji="1" lang="ja-JP" altLang="en-US" sz="3600" i="1" spc="600">
                    <a:gradFill flip="none" rotWithShape="1">
                      <a:gsLst>
                        <a:gs pos="21000">
                          <a:schemeClr val="bg1"/>
                        </a:gs>
                        <a:gs pos="83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  <a:effectLst/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投票クイズ！</a:t>
                </a:r>
              </a:p>
            </p:txBody>
          </p:sp>
          <p:sp>
            <p:nvSpPr>
              <p:cNvPr id="1119" name="二等辺三角形 1118">
                <a:extLst>
                  <a:ext uri="{FF2B5EF4-FFF2-40B4-BE49-F238E27FC236}">
                    <a16:creationId xmlns:a16="http://schemas.microsoft.com/office/drawing/2014/main" id="{CB35DC52-C7C2-3CD5-AF4B-F31CB143FF8B}"/>
                  </a:ext>
                </a:extLst>
              </p:cNvPr>
              <p:cNvSpPr/>
              <p:nvPr/>
            </p:nvSpPr>
            <p:spPr>
              <a:xfrm rot="4922566">
                <a:off x="1587423" y="984041"/>
                <a:ext cx="90566" cy="26585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20" name="二等辺三角形 1119">
                <a:extLst>
                  <a:ext uri="{FF2B5EF4-FFF2-40B4-BE49-F238E27FC236}">
                    <a16:creationId xmlns:a16="http://schemas.microsoft.com/office/drawing/2014/main" id="{DBC69D00-95CF-C618-C036-34E7BFE039F8}"/>
                  </a:ext>
                </a:extLst>
              </p:cNvPr>
              <p:cNvSpPr/>
              <p:nvPr/>
            </p:nvSpPr>
            <p:spPr>
              <a:xfrm rot="4806679">
                <a:off x="2237884" y="1001565"/>
                <a:ext cx="90566" cy="26585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30" name="図 29" descr="ピンクの花が咲いている木&#10;&#10;自動的に生成された説明">
            <a:extLst>
              <a:ext uri="{FF2B5EF4-FFF2-40B4-BE49-F238E27FC236}">
                <a16:creationId xmlns:a16="http://schemas.microsoft.com/office/drawing/2014/main" id="{3AFBD8DB-74CC-247F-DB3B-9CEB3B3C3E9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r="464"/>
          <a:stretch/>
        </p:blipFill>
        <p:spPr>
          <a:xfrm>
            <a:off x="1015377" y="2563567"/>
            <a:ext cx="4850638" cy="4778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bg1"/>
            </a:solidFill>
          </a:ln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D1E87F4C-C425-223C-AED5-3ECDE2E1DEAB}"/>
              </a:ext>
            </a:extLst>
          </p:cNvPr>
          <p:cNvGrpSpPr/>
          <p:nvPr/>
        </p:nvGrpSpPr>
        <p:grpSpPr>
          <a:xfrm>
            <a:off x="1192747" y="3252115"/>
            <a:ext cx="4881129" cy="5292563"/>
            <a:chOff x="1031505" y="3355031"/>
            <a:chExt cx="4881129" cy="5292563"/>
          </a:xfrm>
        </p:grpSpPr>
        <p:grpSp>
          <p:nvGrpSpPr>
            <p:cNvPr id="1137" name="グループ化 1136">
              <a:extLst>
                <a:ext uri="{FF2B5EF4-FFF2-40B4-BE49-F238E27FC236}">
                  <a16:creationId xmlns:a16="http://schemas.microsoft.com/office/drawing/2014/main" id="{19239265-08AF-CEC1-40CA-4AE6CA8E711A}"/>
                </a:ext>
              </a:extLst>
            </p:cNvPr>
            <p:cNvGrpSpPr/>
            <p:nvPr/>
          </p:nvGrpSpPr>
          <p:grpSpPr>
            <a:xfrm>
              <a:off x="1144429" y="3355031"/>
              <a:ext cx="4335317" cy="4189024"/>
              <a:chOff x="7495503" y="6766243"/>
              <a:chExt cx="4335317" cy="4189024"/>
            </a:xfrm>
          </p:grpSpPr>
          <p:pic>
            <p:nvPicPr>
              <p:cNvPr id="8" name="図 7" descr="黒いバックグラウンドの前に立っている男性&#10;&#10;低い精度で自動的に生成された説明">
                <a:extLst>
                  <a:ext uri="{FF2B5EF4-FFF2-40B4-BE49-F238E27FC236}">
                    <a16:creationId xmlns:a16="http://schemas.microsoft.com/office/drawing/2014/main" id="{FF878F1B-BF4F-9B0E-E449-98B6830FA1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586" t="21323" r="29951" b="40719"/>
              <a:stretch/>
            </p:blipFill>
            <p:spPr>
              <a:xfrm>
                <a:off x="7495503" y="6766243"/>
                <a:ext cx="4335317" cy="4189024"/>
              </a:xfrm>
              <a:prstGeom prst="ellipse">
                <a:avLst/>
              </a:prstGeom>
            </p:spPr>
          </p:pic>
          <p:pic>
            <p:nvPicPr>
              <p:cNvPr id="29" name="図 28" descr="黒いバックグラウンドの前に立っている男性&#10;&#10;低い精度で自動的に生成された説明">
                <a:extLst>
                  <a:ext uri="{FF2B5EF4-FFF2-40B4-BE49-F238E27FC236}">
                    <a16:creationId xmlns:a16="http://schemas.microsoft.com/office/drawing/2014/main" id="{E54D47C3-DDF3-6CFA-FA91-4417749F16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06" t="50308" r="43065" b="43793"/>
              <a:stretch/>
            </p:blipFill>
            <p:spPr>
              <a:xfrm>
                <a:off x="8290849" y="9804027"/>
                <a:ext cx="605368" cy="558421"/>
              </a:xfrm>
              <a:prstGeom prst="ellipse">
                <a:avLst/>
              </a:prstGeom>
            </p:spPr>
          </p:pic>
        </p:grpSp>
        <p:pic>
          <p:nvPicPr>
            <p:cNvPr id="12" name="図 11" descr="白いバックグラウンドの前にあるキーボード&#10;&#10;低い精度で自動的に生成された説明">
              <a:extLst>
                <a:ext uri="{FF2B5EF4-FFF2-40B4-BE49-F238E27FC236}">
                  <a16:creationId xmlns:a16="http://schemas.microsoft.com/office/drawing/2014/main" id="{650BF8F2-479C-5472-8B76-157C13938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39" t="69015" r="62000" b="1"/>
            <a:stretch/>
          </p:blipFill>
          <p:spPr>
            <a:xfrm rot="20393540">
              <a:off x="1031505" y="4611147"/>
              <a:ext cx="2129710" cy="4036447"/>
            </a:xfrm>
            <a:prstGeom prst="rect">
              <a:avLst/>
            </a:prstGeom>
          </p:spPr>
        </p:pic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1D13B45A-3D9D-301E-1B7D-D1848A9BDDE7}"/>
                </a:ext>
              </a:extLst>
            </p:cNvPr>
            <p:cNvGrpSpPr/>
            <p:nvPr/>
          </p:nvGrpSpPr>
          <p:grpSpPr>
            <a:xfrm>
              <a:off x="3764442" y="4179945"/>
              <a:ext cx="2148192" cy="4071473"/>
              <a:chOff x="3422043" y="3760850"/>
              <a:chExt cx="2148192" cy="4071473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8301BC5F-4795-0032-D53E-7C4FF841F396}"/>
                  </a:ext>
                </a:extLst>
              </p:cNvPr>
              <p:cNvGrpSpPr/>
              <p:nvPr/>
            </p:nvGrpSpPr>
            <p:grpSpPr>
              <a:xfrm>
                <a:off x="3422043" y="3760850"/>
                <a:ext cx="2148192" cy="4071473"/>
                <a:chOff x="3422043" y="3760850"/>
                <a:chExt cx="2148192" cy="4071473"/>
              </a:xfrm>
            </p:grpSpPr>
            <p:pic>
              <p:nvPicPr>
                <p:cNvPr id="15" name="図 14" descr="白いバックグラウンドの前にあるキーボード&#10;&#10;低い精度で自動的に生成された説明">
                  <a:extLst>
                    <a:ext uri="{FF2B5EF4-FFF2-40B4-BE49-F238E27FC236}">
                      <a16:creationId xmlns:a16="http://schemas.microsoft.com/office/drawing/2014/main" id="{32991BCA-2919-BC51-1500-088F15ECF1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672" t="69015" r="50067" b="1"/>
                <a:stretch/>
              </p:blipFill>
              <p:spPr>
                <a:xfrm rot="990748" flipH="1">
                  <a:off x="3422043" y="3760850"/>
                  <a:ext cx="2148192" cy="4071473"/>
                </a:xfrm>
                <a:prstGeom prst="rect">
                  <a:avLst/>
                </a:prstGeom>
              </p:spPr>
            </p:pic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E74F478B-01A4-9F2E-1919-A21028EAC804}"/>
                    </a:ext>
                  </a:extLst>
                </p:cNvPr>
                <p:cNvSpPr/>
                <p:nvPr/>
              </p:nvSpPr>
              <p:spPr>
                <a:xfrm rot="1140947">
                  <a:off x="4202454" y="4556293"/>
                  <a:ext cx="1035135" cy="10351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pic>
            <p:nvPicPr>
              <p:cNvPr id="3" name="図 2" descr="白いバックグラウンドの前にあるキーボード&#10;&#10;低い精度で自動的に生成された説明">
                <a:extLst>
                  <a:ext uri="{FF2B5EF4-FFF2-40B4-BE49-F238E27FC236}">
                    <a16:creationId xmlns:a16="http://schemas.microsoft.com/office/drawing/2014/main" id="{30BBEF72-DCAD-407D-1EE5-721C2D3EB0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307" t="74675" r="53627" b="17088"/>
              <a:stretch/>
            </p:blipFill>
            <p:spPr>
              <a:xfrm rot="1061608">
                <a:off x="4254815" y="4559972"/>
                <a:ext cx="887553" cy="1082333"/>
              </a:xfrm>
              <a:prstGeom prst="rect">
                <a:avLst/>
              </a:prstGeom>
            </p:spPr>
          </p:pic>
        </p:grpSp>
      </p:grpSp>
      <p:sp>
        <p:nvSpPr>
          <p:cNvPr id="1124" name="テキスト ボックス 1123">
            <a:extLst>
              <a:ext uri="{FF2B5EF4-FFF2-40B4-BE49-F238E27FC236}">
                <a16:creationId xmlns:a16="http://schemas.microsoft.com/office/drawing/2014/main" id="{2CBAAC42-7837-BF4E-C0A6-5217776F5A4C}"/>
              </a:ext>
            </a:extLst>
          </p:cNvPr>
          <p:cNvSpPr txBox="1"/>
          <p:nvPr/>
        </p:nvSpPr>
        <p:spPr>
          <a:xfrm>
            <a:off x="2180863" y="-1893941"/>
            <a:ext cx="26981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/>
              <a:t>選んで！</a:t>
            </a:r>
            <a:endParaRPr kumimoji="1" lang="en-US" altLang="ja-JP" sz="2800" b="1"/>
          </a:p>
          <a:p>
            <a:pPr algn="ctr"/>
            <a:r>
              <a:rPr kumimoji="1" lang="ja-JP" altLang="en-US" sz="2800" b="1"/>
              <a:t>投票するだけ！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1AFD60E-236C-C9E3-776E-9A43FA66E504}"/>
              </a:ext>
            </a:extLst>
          </p:cNvPr>
          <p:cNvGrpSpPr/>
          <p:nvPr/>
        </p:nvGrpSpPr>
        <p:grpSpPr>
          <a:xfrm>
            <a:off x="2838264" y="2031983"/>
            <a:ext cx="4321160" cy="1694107"/>
            <a:chOff x="2274047" y="2436143"/>
            <a:chExt cx="4321160" cy="1694107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F94DF542-2189-9532-49BC-9DC29C16F6E6}"/>
                </a:ext>
              </a:extLst>
            </p:cNvPr>
            <p:cNvGrpSpPr/>
            <p:nvPr/>
          </p:nvGrpSpPr>
          <p:grpSpPr>
            <a:xfrm>
              <a:off x="2274047" y="2622828"/>
              <a:ext cx="4321160" cy="646331"/>
              <a:chOff x="7607022" y="-1436134"/>
              <a:chExt cx="4321160" cy="646331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5C0EFA8-3A98-34B8-7C1A-ED4510F9A78B}"/>
                  </a:ext>
                </a:extLst>
              </p:cNvPr>
              <p:cNvSpPr txBox="1"/>
              <p:nvPr/>
            </p:nvSpPr>
            <p:spPr>
              <a:xfrm>
                <a:off x="7607022" y="-1436134"/>
                <a:ext cx="43211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3600" b="1">
                    <a:ln w="76200">
                      <a:solidFill>
                        <a:schemeClr val="bg1"/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選</a:t>
                </a:r>
                <a:r>
                  <a:rPr kumimoji="1" lang="ja-JP" altLang="en-US" sz="2600">
                    <a:ln w="76200">
                      <a:solidFill>
                        <a:schemeClr val="bg1"/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んで！</a:t>
                </a:r>
                <a:r>
                  <a:rPr kumimoji="1" lang="ja-JP" altLang="en-US" sz="3600" b="1">
                    <a:ln w="76200">
                      <a:solidFill>
                        <a:schemeClr val="bg1"/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押</a:t>
                </a:r>
                <a:r>
                  <a:rPr kumimoji="1" lang="ja-JP" altLang="en-US" sz="2600">
                    <a:ln w="76200">
                      <a:solidFill>
                        <a:schemeClr val="bg1"/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して！</a:t>
                </a:r>
                <a:endParaRPr kumimoji="1" lang="en-US" altLang="ja-JP" sz="2600">
                  <a:ln w="76200">
                    <a:solidFill>
                      <a:schemeClr val="bg1"/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けいふぉんと" panose="02000600000000000000" pitchFamily="2" charset="-128"/>
                  <a:ea typeface="けいふぉんと" panose="02000600000000000000" pitchFamily="2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9875171-2517-A5AB-A101-BA3D6E2E2F86}"/>
                  </a:ext>
                </a:extLst>
              </p:cNvPr>
              <p:cNvSpPr txBox="1"/>
              <p:nvPr/>
            </p:nvSpPr>
            <p:spPr>
              <a:xfrm>
                <a:off x="7607022" y="-1436134"/>
                <a:ext cx="43211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3600" b="1">
                    <a:solidFill>
                      <a:srgbClr val="FF3399"/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選</a:t>
                </a:r>
                <a:r>
                  <a:rPr kumimoji="1" lang="ja-JP" altLang="en-US" sz="2600">
                    <a:solidFill>
                      <a:schemeClr val="bg2">
                        <a:lumMod val="25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んで！</a:t>
                </a:r>
                <a:r>
                  <a:rPr kumimoji="1" lang="ja-JP" altLang="en-US" sz="3600" b="1">
                    <a:solidFill>
                      <a:srgbClr val="FF6600"/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押</a:t>
                </a:r>
                <a:r>
                  <a:rPr kumimoji="1" lang="ja-JP" altLang="en-US" sz="2600">
                    <a:solidFill>
                      <a:schemeClr val="bg2">
                        <a:lumMod val="25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して！</a:t>
                </a:r>
                <a:endParaRPr kumimoji="1" lang="en-US" altLang="ja-JP" sz="2600">
                  <a:solidFill>
                    <a:schemeClr val="bg2">
                      <a:lumMod val="25000"/>
                    </a:schemeClr>
                  </a:solidFill>
                  <a:latin typeface="けいふぉんと" panose="02000600000000000000" pitchFamily="2" charset="-128"/>
                  <a:ea typeface="けいふぉんと" panose="02000600000000000000" pitchFamily="2" charset="-128"/>
                </a:endParaRPr>
              </a:p>
            </p:txBody>
          </p:sp>
        </p:grp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56E9500-DAF4-549E-DA1D-29FFEF119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21" t="13301" r="30049" b="55589"/>
            <a:stretch/>
          </p:blipFill>
          <p:spPr>
            <a:xfrm>
              <a:off x="2340179" y="2436143"/>
              <a:ext cx="1159258" cy="1694107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32787620-9193-D031-BE17-1AA5BEC7DC7C}"/>
                </a:ext>
              </a:extLst>
            </p:cNvPr>
            <p:cNvGrpSpPr/>
            <p:nvPr/>
          </p:nvGrpSpPr>
          <p:grpSpPr>
            <a:xfrm>
              <a:off x="2274047" y="3142728"/>
              <a:ext cx="4321160" cy="707886"/>
              <a:chOff x="6930158" y="-552140"/>
              <a:chExt cx="4321160" cy="707886"/>
            </a:xfrm>
          </p:grpSpPr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D6AD2FD-217C-58C1-C772-CE0DEB2AF434}"/>
                  </a:ext>
                </a:extLst>
              </p:cNvPr>
              <p:cNvSpPr txBox="1"/>
              <p:nvPr/>
            </p:nvSpPr>
            <p:spPr>
              <a:xfrm>
                <a:off x="6930158" y="-552140"/>
                <a:ext cx="43211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4000" b="1">
                    <a:ln w="76200">
                      <a:solidFill>
                        <a:schemeClr val="bg1"/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１位 </a:t>
                </a:r>
                <a:r>
                  <a:rPr kumimoji="1" lang="ja-JP" altLang="en-US" sz="2600">
                    <a:ln w="76200">
                      <a:solidFill>
                        <a:schemeClr val="bg1"/>
                      </a:solidFill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を目指そう！</a:t>
                </a:r>
                <a:endParaRPr kumimoji="1" lang="en-US" altLang="ja-JP" sz="2600">
                  <a:ln w="76200">
                    <a:solidFill>
                      <a:schemeClr val="bg1"/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けいふぉんと" panose="02000600000000000000" pitchFamily="2" charset="-128"/>
                  <a:ea typeface="けいふぉんと" panose="02000600000000000000" pitchFamily="2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0E56217-BE2A-2960-F129-B20801A1B43F}"/>
                  </a:ext>
                </a:extLst>
              </p:cNvPr>
              <p:cNvSpPr txBox="1"/>
              <p:nvPr/>
            </p:nvSpPr>
            <p:spPr>
              <a:xfrm>
                <a:off x="6930158" y="-552140"/>
                <a:ext cx="43211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4000" b="1">
                    <a:solidFill>
                      <a:srgbClr val="008000"/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１位 </a:t>
                </a:r>
                <a:r>
                  <a:rPr kumimoji="1" lang="ja-JP" altLang="en-US" sz="2600">
                    <a:solidFill>
                      <a:schemeClr val="bg2">
                        <a:lumMod val="25000"/>
                      </a:schemeClr>
                    </a:solidFill>
                    <a:latin typeface="けいふぉんと" panose="02000600000000000000" pitchFamily="2" charset="-128"/>
                    <a:ea typeface="けいふぉんと" panose="02000600000000000000" pitchFamily="2" charset="-128"/>
                  </a:rPr>
                  <a:t>を目指そう！</a:t>
                </a:r>
                <a:endParaRPr kumimoji="1" lang="en-US" altLang="ja-JP" sz="2600">
                  <a:solidFill>
                    <a:schemeClr val="bg2">
                      <a:lumMod val="25000"/>
                    </a:schemeClr>
                  </a:solidFill>
                  <a:latin typeface="けいふぉんと" panose="02000600000000000000" pitchFamily="2" charset="-128"/>
                  <a:ea typeface="けいふぉんと" panose="02000600000000000000" pitchFamily="2" charset="-128"/>
                </a:endParaRPr>
              </a:p>
            </p:txBody>
          </p:sp>
        </p:grpSp>
      </p:grpSp>
      <p:pic>
        <p:nvPicPr>
          <p:cNvPr id="5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4B0AC84-55DF-15BC-9BCA-5288544A2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図 1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B18A482-70F6-BE3F-C139-1DA22DE1EC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16" y="-226202"/>
            <a:ext cx="3749076" cy="118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82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ccc50300-c016-41b3-baf7-1f053ea3de53"/>
    <ds:schemaRef ds:uri="aa497eed-f72d-442f-adf5-cc88fbf9cce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9CA85B7-829A-4FE9-AE18-1C794F0FA03A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51</Words>
  <Application>Microsoft Office PowerPoint</Application>
  <PresentationFormat>A4 210 x 297 mm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HGS創英角ｺﾞｼｯｸUB</vt:lpstr>
      <vt:lpstr>UD デジタル 教科書体 N-B</vt:lpstr>
      <vt:lpstr>けいふぉんと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2024-02-21T07:22:17Z</cp:lastPrinted>
  <dcterms:created xsi:type="dcterms:W3CDTF">2021-12-24T07:23:06Z</dcterms:created>
  <dcterms:modified xsi:type="dcterms:W3CDTF">2025-01-31T04:34:18Z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