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52080470-24DE-4DFB-8B8B-DAEB8C8CA2EB}"/>
    <pc:docChg chg="modSld">
      <pc:chgData name="奥田陽子" userId="5bf8eb3d-eb6b-4939-b4ac-48d545c81564" providerId="ADAL" clId="{52080470-24DE-4DFB-8B8B-DAEB8C8CA2EB}" dt="2024-07-24T03:17:28.597" v="8" actId="20577"/>
      <pc:docMkLst>
        <pc:docMk/>
      </pc:docMkLst>
      <pc:sldChg chg="modSp mod">
        <pc:chgData name="奥田陽子" userId="5bf8eb3d-eb6b-4939-b4ac-48d545c81564" providerId="ADAL" clId="{52080470-24DE-4DFB-8B8B-DAEB8C8CA2EB}" dt="2024-07-24T03:17:28.597" v="8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027F46C0-C319-4A48-958C-A925FA7A24AF}"/>
    <pc:docChg chg="modSld">
      <pc:chgData name="寺田 勝也" userId="8c59538c-4358-4eb0-84dd-2e7cb114f0dc" providerId="ADAL" clId="{027F46C0-C319-4A48-958C-A925FA7A24AF}" dt="2025-01-31T04:29:04.881" v="14" actId="20577"/>
      <pc:docMkLst>
        <pc:docMk/>
      </pc:docMkLst>
      <pc:sldChg chg="modSp mod">
        <pc:chgData name="寺田 勝也" userId="8c59538c-4358-4eb0-84dd-2e7cb114f0dc" providerId="ADAL" clId="{027F46C0-C319-4A48-958C-A925FA7A24AF}" dt="2025-01-31T04:29:04.881" v="14" actId="20577"/>
        <pc:sldMkLst>
          <pc:docMk/>
          <pc:sldMk cId="1499496646" sldId="322"/>
        </pc:sldMkLst>
        <pc:spChg chg="mod">
          <ac:chgData name="寺田 勝也" userId="8c59538c-4358-4eb0-84dd-2e7cb114f0dc" providerId="ADAL" clId="{027F46C0-C319-4A48-958C-A925FA7A24AF}" dt="2025-01-31T04:29:04.881" v="14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奥田陽子" userId="5bf8eb3d-eb6b-4939-b4ac-48d545c81564" providerId="ADAL" clId="{CA3C4696-7A2A-4729-9C80-D2CCA246E58E}"/>
    <pc:docChg chg="modSld">
      <pc:chgData name="奥田陽子" userId="5bf8eb3d-eb6b-4939-b4ac-48d545c81564" providerId="ADAL" clId="{CA3C4696-7A2A-4729-9C80-D2CCA246E58E}" dt="2023-10-26T06:47:57.542" v="14"/>
      <pc:docMkLst>
        <pc:docMk/>
      </pc:docMkLst>
      <pc:sldChg chg="modSp mod">
        <pc:chgData name="奥田陽子" userId="5bf8eb3d-eb6b-4939-b4ac-48d545c81564" providerId="ADAL" clId="{CA3C4696-7A2A-4729-9C80-D2CCA246E58E}" dt="2023-10-26T06:47:57.542" v="14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637D7EEA-4112-4CEF-848B-D350C6FA6C52}"/>
    <pc:docChg chg="modSld">
      <pc:chgData name="奥田陽子" userId="5bf8eb3d-eb6b-4939-b4ac-48d545c81564" providerId="ADAL" clId="{637D7EEA-4112-4CEF-848B-D350C6FA6C52}" dt="2024-10-16T11:45:35.210" v="4" actId="20577"/>
      <pc:docMkLst>
        <pc:docMk/>
      </pc:docMkLst>
      <pc:sldChg chg="modSp mod">
        <pc:chgData name="奥田陽子" userId="5bf8eb3d-eb6b-4939-b4ac-48d545c81564" providerId="ADAL" clId="{637D7EEA-4112-4CEF-848B-D350C6FA6C52}" dt="2024-10-16T11:45:35.210" v="4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89C74EE3-E7E7-460B-8B94-183FBB22F291}"/>
    <pc:docChg chg="modSld">
      <pc:chgData name="奥田陽子" userId="5bf8eb3d-eb6b-4939-b4ac-48d545c81564" providerId="ADAL" clId="{89C74EE3-E7E7-460B-8B94-183FBB22F291}" dt="2024-11-01T00:58:26.174" v="11" actId="20577"/>
      <pc:docMkLst>
        <pc:docMk/>
      </pc:docMkLst>
    </pc:docChg>
  </pc:docChgLst>
  <pc:docChgLst>
    <pc:chgData name="寺田 勝也" userId="8c59538c-4358-4eb0-84dd-2e7cb114f0dc" providerId="ADAL" clId="{3D6C4A94-8E28-45B5-96A6-A2DF760DDAE7}"/>
    <pc:docChg chg="modSld">
      <pc:chgData name="寺田 勝也" userId="8c59538c-4358-4eb0-84dd-2e7cb114f0dc" providerId="ADAL" clId="{3D6C4A94-8E28-45B5-96A6-A2DF760DDAE7}" dt="2024-10-02T09:20:57.102" v="13" actId="20577"/>
      <pc:docMkLst>
        <pc:docMk/>
      </pc:docMkLst>
      <pc:sldChg chg="modSp mod">
        <pc:chgData name="寺田 勝也" userId="8c59538c-4358-4eb0-84dd-2e7cb114f0dc" providerId="ADAL" clId="{3D6C4A94-8E28-45B5-96A6-A2DF760DDAE7}" dt="2024-10-02T09:20:57.102" v="13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2B9C509D-79AE-45FE-830F-D31C18903066}"/>
    <pc:docChg chg="modSld">
      <pc:chgData name="寺田 勝也" userId="8c59538c-4358-4eb0-84dd-2e7cb114f0dc" providerId="ADAL" clId="{2B9C509D-79AE-45FE-830F-D31C18903066}" dt="2024-11-22T02:24:39.294" v="2" actId="20577"/>
      <pc:docMkLst>
        <pc:docMk/>
      </pc:docMkLst>
      <pc:sldChg chg="modSp mod">
        <pc:chgData name="寺田 勝也" userId="8c59538c-4358-4eb0-84dd-2e7cb114f0dc" providerId="ADAL" clId="{2B9C509D-79AE-45FE-830F-D31C18903066}" dt="2024-11-22T02:24:39.294" v="2" actId="20577"/>
        <pc:sldMkLst>
          <pc:docMk/>
          <pc:sldMk cId="1499496646" sldId="322"/>
        </pc:sldMkLst>
        <pc:spChg chg="mod">
          <ac:chgData name="寺田 勝也" userId="8c59538c-4358-4eb0-84dd-2e7cb114f0dc" providerId="ADAL" clId="{2B9C509D-79AE-45FE-830F-D31C18903066}" dt="2024-11-22T02:24:39.294" v="2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奥田陽子" userId="5bf8eb3d-eb6b-4939-b4ac-48d545c81564" providerId="ADAL" clId="{30E41AD9-835F-4533-A463-A85347993615}"/>
    <pc:docChg chg="modSld">
      <pc:chgData name="奥田陽子" userId="5bf8eb3d-eb6b-4939-b4ac-48d545c81564" providerId="ADAL" clId="{30E41AD9-835F-4533-A463-A85347993615}" dt="2023-11-28T04:57:50.696" v="4"/>
      <pc:docMkLst>
        <pc:docMk/>
      </pc:docMkLst>
      <pc:sldChg chg="modSp mod">
        <pc:chgData name="奥田陽子" userId="5bf8eb3d-eb6b-4939-b4ac-48d545c81564" providerId="ADAL" clId="{30E41AD9-835F-4533-A463-A85347993615}" dt="2023-11-28T04:57:50.696" v="4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9268B417-C0BD-447F-A002-A8AD6263EACA}"/>
    <pc:docChg chg="modSld">
      <pc:chgData name="奥田陽子" userId="5bf8eb3d-eb6b-4939-b4ac-48d545c81564" providerId="ADAL" clId="{9268B417-C0BD-447F-A002-A8AD6263EACA}" dt="2024-08-06T05:04:57.094" v="11" actId="20577"/>
      <pc:docMkLst>
        <pc:docMk/>
      </pc:docMkLst>
      <pc:sldChg chg="modSp mod">
        <pc:chgData name="奥田陽子" userId="5bf8eb3d-eb6b-4939-b4ac-48d545c81564" providerId="ADAL" clId="{9268B417-C0BD-447F-A002-A8AD6263EACA}" dt="2024-08-06T05:04:57.094" v="11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F4B6923A-44E5-4AA3-AD1C-F2119F6ACEAD}"/>
    <pc:docChg chg="modSld">
      <pc:chgData name="寺田 勝也" userId="8c59538c-4358-4eb0-84dd-2e7cb114f0dc" providerId="ADAL" clId="{F4B6923A-44E5-4AA3-AD1C-F2119F6ACEAD}" dt="2024-12-19T09:46:41.430" v="12" actId="20577"/>
      <pc:docMkLst>
        <pc:docMk/>
      </pc:docMkLst>
      <pc:sldChg chg="modSp mod">
        <pc:chgData name="寺田 勝也" userId="8c59538c-4358-4eb0-84dd-2e7cb114f0dc" providerId="ADAL" clId="{F4B6923A-44E5-4AA3-AD1C-F2119F6ACEAD}" dt="2024-12-19T09:46:41.430" v="12" actId="20577"/>
        <pc:sldMkLst>
          <pc:docMk/>
          <pc:sldMk cId="1499496646" sldId="322"/>
        </pc:sldMkLst>
        <pc:spChg chg="mod">
          <ac:chgData name="寺田 勝也" userId="8c59538c-4358-4eb0-84dd-2e7cb114f0dc" providerId="ADAL" clId="{F4B6923A-44E5-4AA3-AD1C-F2119F6ACEAD}" dt="2024-12-19T09:46:41.430" v="12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&#10;&#10;自動的に生成された説明">
            <a:extLst>
              <a:ext uri="{FF2B5EF4-FFF2-40B4-BE49-F238E27FC236}">
                <a16:creationId xmlns:a16="http://schemas.microsoft.com/office/drawing/2014/main" id="{68BBC18B-51DD-B049-D14F-FC60C6098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87" y="-2"/>
            <a:ext cx="6912551" cy="974279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A6FE94D-0DD2-4C85-A34F-53D4B4B0E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11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58" t="14661" r="40800" b="19630"/>
          <a:stretch/>
        </p:blipFill>
        <p:spPr>
          <a:xfrm rot="5400000">
            <a:off x="724998" y="2028738"/>
            <a:ext cx="5287698" cy="504457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2629EF-2B65-426D-BAB1-498DE874F45E}"/>
              </a:ext>
            </a:extLst>
          </p:cNvPr>
          <p:cNvSpPr txBox="1"/>
          <p:nvPr/>
        </p:nvSpPr>
        <p:spPr>
          <a:xfrm>
            <a:off x="87086" y="5614466"/>
            <a:ext cx="28025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体操は苦手！と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思っている方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D05279B-AF95-4F35-FC3E-815F47D0F68B}"/>
              </a:ext>
            </a:extLst>
          </p:cNvPr>
          <p:cNvGrpSpPr/>
          <p:nvPr/>
        </p:nvGrpSpPr>
        <p:grpSpPr>
          <a:xfrm>
            <a:off x="732781" y="290886"/>
            <a:ext cx="5398386" cy="1761843"/>
            <a:chOff x="3226474" y="202812"/>
            <a:chExt cx="5398386" cy="176184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D850364-4886-60B5-22D5-BA834AF0378E}"/>
                </a:ext>
              </a:extLst>
            </p:cNvPr>
            <p:cNvGrpSpPr/>
            <p:nvPr/>
          </p:nvGrpSpPr>
          <p:grpSpPr>
            <a:xfrm>
              <a:off x="3232422" y="202812"/>
              <a:ext cx="5392438" cy="1761843"/>
              <a:chOff x="738119" y="254048"/>
              <a:chExt cx="5392438" cy="1761843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ACA228B8-DC64-447C-A111-B8EDAE9EB4C2}"/>
                  </a:ext>
                </a:extLst>
              </p:cNvPr>
              <p:cNvSpPr/>
              <p:nvPr/>
            </p:nvSpPr>
            <p:spPr>
              <a:xfrm>
                <a:off x="738119" y="909895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7AD62636-8434-97F7-5EF4-A8FA822F7ED5}"/>
                  </a:ext>
                </a:extLst>
              </p:cNvPr>
              <p:cNvSpPr/>
              <p:nvPr/>
            </p:nvSpPr>
            <p:spPr>
              <a:xfrm>
                <a:off x="1027067" y="254048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6216F5BC-4FF3-DDD1-55B9-B79B07874C91}"/>
                </a:ext>
              </a:extLst>
            </p:cNvPr>
            <p:cNvGrpSpPr/>
            <p:nvPr/>
          </p:nvGrpSpPr>
          <p:grpSpPr>
            <a:xfrm>
              <a:off x="3226474" y="210529"/>
              <a:ext cx="5392438" cy="1753701"/>
              <a:chOff x="732171" y="261765"/>
              <a:chExt cx="5392438" cy="1753701"/>
            </a:xfrm>
          </p:grpSpPr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95C59ADE-78E2-7F94-6AC3-A0510CCBC6DF}"/>
                  </a:ext>
                </a:extLst>
              </p:cNvPr>
              <p:cNvSpPr/>
              <p:nvPr/>
            </p:nvSpPr>
            <p:spPr>
              <a:xfrm>
                <a:off x="732171" y="909470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0"/>
                    <a:solidFill>
                      <a:srgbClr val="CA3208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0"/>
                  <a:solidFill>
                    <a:srgbClr val="CA3208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D511C465-9AE4-A1AC-823F-4D38BED04F75}"/>
                  </a:ext>
                </a:extLst>
              </p:cNvPr>
              <p:cNvSpPr/>
              <p:nvPr/>
            </p:nvSpPr>
            <p:spPr>
              <a:xfrm>
                <a:off x="1021119" y="261765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0"/>
                  <a:solidFill>
                    <a:srgbClr val="F9A12B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EF2DB64-FF16-63E3-3E64-C0C8B68D6231}"/>
              </a:ext>
            </a:extLst>
          </p:cNvPr>
          <p:cNvGrpSpPr/>
          <p:nvPr/>
        </p:nvGrpSpPr>
        <p:grpSpPr>
          <a:xfrm>
            <a:off x="1908087" y="6552275"/>
            <a:ext cx="5255848" cy="1446550"/>
            <a:chOff x="4940224" y="4036521"/>
            <a:chExt cx="5255848" cy="1446550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3792E70-D75F-A6A2-F127-4F6F67EA549E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76200">
                  <a:solidFill>
                    <a:schemeClr val="bg1"/>
                  </a:solidFill>
                </a:ln>
                <a:effectLst>
                  <a:glow rad="139700">
                    <a:schemeClr val="bg1">
                      <a:lumMod val="95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17E0399-F8B7-1D2B-1041-8CDB618D9225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9525">
                  <a:solidFill>
                    <a:srgbClr val="FFC000"/>
                  </a:solidFill>
                </a:ln>
                <a:solidFill>
                  <a:srgbClr val="D89C06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2FB9F7-7DBB-FC55-364C-AB5162F7AD2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89A0D6EA-86FD-FE2D-C6A5-91425C253FD5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1C800024-E430-3FD3-1553-7CA26009D11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FE19AED4-303D-BE57-CBE8-82EBA77A6FE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2093093-AEAD-81BF-09DA-DEBB3B43FAB3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A38CDD-6F2C-E717-BBA9-874CD306E61F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E2532921-C7F2-E6CA-0C7C-D30400C38A5A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0FB03DE-A0EF-9B90-668A-8B889E0D4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949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2E6EB36D-4481-4E34-8526-20D09F0D7F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636BF5-A123-43C3-8AC5-B1393D4C21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E43EFD-ADD0-4B65-893E-A2C8BF0DE859}">
  <ds:schemaRefs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aa497eed-f72d-442f-adf5-cc88fbf9cce6"/>
    <ds:schemaRef ds:uri="http://schemas.microsoft.com/office/2006/documentManagement/types"/>
    <ds:schemaRef ds:uri="http://purl.org/dc/dcmitype/"/>
    <ds:schemaRef ds:uri="ccc50300-c016-41b3-baf7-1f053ea3de53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1108</TotalTime>
  <Words>52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HGS創英角ｺﾞｼｯｸUB</vt:lpstr>
      <vt:lpstr>HG丸ｺﾞｼｯｸM-PRO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76</cp:revision>
  <dcterms:created xsi:type="dcterms:W3CDTF">2022-02-20T16:12:08Z</dcterms:created>
  <dcterms:modified xsi:type="dcterms:W3CDTF">2025-01-31T04:29:07Z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