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CB1CC325-E20F-446B-9D73-6FDFBA1D8955}"/>
    <pc:docChg chg="modSld">
      <pc:chgData name="奥田陽子" userId="5bf8eb3d-eb6b-4939-b4ac-48d545c81564" providerId="ADAL" clId="{CB1CC325-E20F-446B-9D73-6FDFBA1D8955}" dt="2024-07-24T03:11:35.575" v="12" actId="20577"/>
      <pc:docMkLst>
        <pc:docMk/>
      </pc:docMkLst>
    </pc:docChg>
  </pc:docChgLst>
  <pc:docChgLst>
    <pc:chgData name="寺田 勝也" userId="8c59538c-4358-4eb0-84dd-2e7cb114f0dc" providerId="ADAL" clId="{9E968F48-99D3-4C3A-9856-CADE05D59FB5}"/>
    <pc:docChg chg="modSld">
      <pc:chgData name="寺田 勝也" userId="8c59538c-4358-4eb0-84dd-2e7cb114f0dc" providerId="ADAL" clId="{9E968F48-99D3-4C3A-9856-CADE05D59FB5}" dt="2024-12-19T09:54:57.151" v="14" actId="20577"/>
      <pc:docMkLst>
        <pc:docMk/>
      </pc:docMkLst>
      <pc:sldChg chg="modSp mod">
        <pc:chgData name="寺田 勝也" userId="8c59538c-4358-4eb0-84dd-2e7cb114f0dc" providerId="ADAL" clId="{9E968F48-99D3-4C3A-9856-CADE05D59FB5}" dt="2024-12-19T09:54:57.151" v="14" actId="20577"/>
        <pc:sldMkLst>
          <pc:docMk/>
          <pc:sldMk cId="3685023599" sldId="340"/>
        </pc:sldMkLst>
        <pc:spChg chg="mod">
          <ac:chgData name="寺田 勝也" userId="8c59538c-4358-4eb0-84dd-2e7cb114f0dc" providerId="ADAL" clId="{9E968F48-99D3-4C3A-9856-CADE05D59FB5}" dt="2024-12-19T09:54:57.151" v="14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奥田陽子" userId="5bf8eb3d-eb6b-4939-b4ac-48d545c81564" providerId="ADAL" clId="{03DD9BCF-D147-4A46-AFDD-F4ED8B0F9B50}"/>
    <pc:docChg chg="undo custSel addSld delSld modSld">
      <pc:chgData name="奥田陽子" userId="5bf8eb3d-eb6b-4939-b4ac-48d545c81564" providerId="ADAL" clId="{03DD9BCF-D147-4A46-AFDD-F4ED8B0F9B50}" dt="2023-12-26T04:38:00.407" v="18" actId="47"/>
      <pc:docMkLst>
        <pc:docMk/>
      </pc:docMkLst>
      <pc:sldChg chg="addSp delSp modSp del mod">
        <pc:chgData name="奥田陽子" userId="5bf8eb3d-eb6b-4939-b4ac-48d545c81564" providerId="ADAL" clId="{03DD9BCF-D147-4A46-AFDD-F4ED8B0F9B50}" dt="2023-12-26T04:38:00.407" v="18" actId="47"/>
        <pc:sldMkLst>
          <pc:docMk/>
          <pc:sldMk cId="3614745249" sldId="339"/>
        </pc:sldMkLst>
      </pc:sldChg>
      <pc:sldChg chg="delSp modSp add mod">
        <pc:chgData name="奥田陽子" userId="5bf8eb3d-eb6b-4939-b4ac-48d545c81564" providerId="ADAL" clId="{03DD9BCF-D147-4A46-AFDD-F4ED8B0F9B50}" dt="2023-12-26T04:36:25.845" v="16" actId="1035"/>
        <pc:sldMkLst>
          <pc:docMk/>
          <pc:sldMk cId="3685023599" sldId="340"/>
        </pc:sldMkLst>
      </pc:sldChg>
      <pc:sldChg chg="add del">
        <pc:chgData name="奥田陽子" userId="5bf8eb3d-eb6b-4939-b4ac-48d545c81564" providerId="ADAL" clId="{03DD9BCF-D147-4A46-AFDD-F4ED8B0F9B50}" dt="2023-12-26T04:35:51.227" v="1" actId="2696"/>
        <pc:sldMkLst>
          <pc:docMk/>
          <pc:sldMk cId="390904744" sldId="756"/>
        </pc:sldMkLst>
      </pc:sldChg>
    </pc:docChg>
  </pc:docChgLst>
  <pc:docChgLst>
    <pc:chgData name="奥田陽子" userId="5bf8eb3d-eb6b-4939-b4ac-48d545c81564" providerId="ADAL" clId="{FE977B13-73C2-4420-B2AF-566C0A0ECEA1}"/>
    <pc:docChg chg="custSel modSld">
      <pc:chgData name="奥田陽子" userId="5bf8eb3d-eb6b-4939-b4ac-48d545c81564" providerId="ADAL" clId="{FE977B13-73C2-4420-B2AF-566C0A0ECEA1}" dt="2024-08-22T06:32:40.095" v="31"/>
      <pc:docMkLst>
        <pc:docMk/>
      </pc:docMkLst>
      <pc:sldChg chg="addSp delSp modSp mod">
        <pc:chgData name="奥田陽子" userId="5bf8eb3d-eb6b-4939-b4ac-48d545c81564" providerId="ADAL" clId="{FE977B13-73C2-4420-B2AF-566C0A0ECEA1}" dt="2024-08-22T06:32:40.095" v="31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98B5DF5F-FE5A-44E2-92CC-3E7A874ACDCE}"/>
    <pc:docChg chg="undo custSel addSld delSld modSld">
      <pc:chgData name="奥田陽子" userId="5bf8eb3d-eb6b-4939-b4ac-48d545c81564" providerId="ADAL" clId="{98B5DF5F-FE5A-44E2-92CC-3E7A874ACDCE}" dt="2024-06-07T02:08:51.274" v="31" actId="47"/>
      <pc:docMkLst>
        <pc:docMk/>
      </pc:docMkLst>
      <pc:sldChg chg="modSp add del mod">
        <pc:chgData name="奥田陽子" userId="5bf8eb3d-eb6b-4939-b4ac-48d545c81564" providerId="ADAL" clId="{98B5DF5F-FE5A-44E2-92CC-3E7A874ACDCE}" dt="2024-06-07T02:08:51.274" v="31" actId="47"/>
        <pc:sldMkLst>
          <pc:docMk/>
          <pc:sldMk cId="822179602" sldId="341"/>
        </pc:sldMkLst>
      </pc:sldChg>
    </pc:docChg>
  </pc:docChgLst>
  <pc:docChgLst>
    <pc:chgData name="寺田 勝也" userId="8c59538c-4358-4eb0-84dd-2e7cb114f0dc" providerId="ADAL" clId="{44D43F7F-2EBF-495F-80CC-1AFB2ECC552D}"/>
    <pc:docChg chg="modSld">
      <pc:chgData name="寺田 勝也" userId="8c59538c-4358-4eb0-84dd-2e7cb114f0dc" providerId="ADAL" clId="{44D43F7F-2EBF-495F-80CC-1AFB2ECC552D}" dt="2024-10-02T09:32:09.630" v="8" actId="20577"/>
      <pc:docMkLst>
        <pc:docMk/>
      </pc:docMkLst>
      <pc:sldChg chg="modSp mod">
        <pc:chgData name="寺田 勝也" userId="8c59538c-4358-4eb0-84dd-2e7cb114f0dc" providerId="ADAL" clId="{44D43F7F-2EBF-495F-80CC-1AFB2ECC552D}" dt="2024-10-02T09:32:09.630" v="8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EAC37278-F3FB-4A68-9681-2582DC0C2375}"/>
    <pc:docChg chg="modSld">
      <pc:chgData name="奥田陽子" userId="5bf8eb3d-eb6b-4939-b4ac-48d545c81564" providerId="ADAL" clId="{EAC37278-F3FB-4A68-9681-2582DC0C2375}" dt="2023-10-26T06:38:57.410" v="3" actId="20577"/>
      <pc:docMkLst>
        <pc:docMk/>
      </pc:docMkLst>
      <pc:sldChg chg="modSp mod">
        <pc:chgData name="奥田陽子" userId="5bf8eb3d-eb6b-4939-b4ac-48d545c81564" providerId="ADAL" clId="{EAC37278-F3FB-4A68-9681-2582DC0C2375}" dt="2023-10-26T06:38:57.410" v="3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693BC27A-7AE6-4DD1-9906-AEAE56618E44}"/>
    <pc:docChg chg="modSld">
      <pc:chgData name="奥田陽子" userId="5bf8eb3d-eb6b-4939-b4ac-48d545c81564" providerId="ADAL" clId="{693BC27A-7AE6-4DD1-9906-AEAE56618E44}" dt="2024-08-28T02:47:01.316" v="6" actId="20577"/>
      <pc:docMkLst>
        <pc:docMk/>
      </pc:docMkLst>
    </pc:docChg>
  </pc:docChgLst>
  <pc:docChgLst>
    <pc:chgData name="奥田陽子" userId="5bf8eb3d-eb6b-4939-b4ac-48d545c81564" providerId="ADAL" clId="{2C2C3726-6E5F-46E5-A541-76625C95739F}"/>
    <pc:docChg chg="modSld">
      <pc:chgData name="奥田陽子" userId="5bf8eb3d-eb6b-4939-b4ac-48d545c81564" providerId="ADAL" clId="{2C2C3726-6E5F-46E5-A541-76625C95739F}" dt="2023-11-10T04:43:41.475" v="7" actId="20577"/>
      <pc:docMkLst>
        <pc:docMk/>
      </pc:docMkLst>
      <pc:sldChg chg="modSp mod">
        <pc:chgData name="奥田陽子" userId="5bf8eb3d-eb6b-4939-b4ac-48d545c81564" providerId="ADAL" clId="{2C2C3726-6E5F-46E5-A541-76625C95739F}" dt="2023-11-10T04:43:41.475" v="7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74EF4FA6-F1D3-4BC8-ABD1-18BF20EE479E}"/>
    <pc:docChg chg="modSld">
      <pc:chgData name="奥田陽子" userId="5bf8eb3d-eb6b-4939-b4ac-48d545c81564" providerId="ADAL" clId="{74EF4FA6-F1D3-4BC8-ABD1-18BF20EE479E}" dt="2024-11-12T01:42:10.563" v="9" actId="20577"/>
      <pc:docMkLst>
        <pc:docMk/>
      </pc:docMkLst>
    </pc:docChg>
  </pc:docChgLst>
  <pc:docChgLst>
    <pc:chgData name="奥田陽子" userId="5bf8eb3d-eb6b-4939-b4ac-48d545c81564" providerId="ADAL" clId="{C3E23BBE-E152-4A80-8577-4EF91FFD5F9A}"/>
    <pc:docChg chg="modSld">
      <pc:chgData name="奥田陽子" userId="5bf8eb3d-eb6b-4939-b4ac-48d545c81564" providerId="ADAL" clId="{C3E23BBE-E152-4A80-8577-4EF91FFD5F9A}" dt="2024-08-06T05:31:00.598" v="13" actId="20577"/>
      <pc:docMkLst>
        <pc:docMk/>
      </pc:docMkLst>
    </pc:docChg>
  </pc:docChgLst>
  <pc:docChgLst>
    <pc:chgData name="奥田陽子" userId="5bf8eb3d-eb6b-4939-b4ac-48d545c81564" providerId="ADAL" clId="{DBF07F8B-2D4E-48A9-B889-4B29CA426D8E}"/>
    <pc:docChg chg="modSld">
      <pc:chgData name="奥田陽子" userId="5bf8eb3d-eb6b-4939-b4ac-48d545c81564" providerId="ADAL" clId="{DBF07F8B-2D4E-48A9-B889-4B29CA426D8E}" dt="2023-11-28T04:23:35.817" v="4"/>
      <pc:docMkLst>
        <pc:docMk/>
      </pc:docMkLst>
      <pc:sldChg chg="modSp mod">
        <pc:chgData name="奥田陽子" userId="5bf8eb3d-eb6b-4939-b4ac-48d545c81564" providerId="ADAL" clId="{DBF07F8B-2D4E-48A9-B889-4B29CA426D8E}" dt="2023-11-28T04:23:35.817" v="4"/>
        <pc:sldMkLst>
          <pc:docMk/>
          <pc:sldMk cId="3614745249" sldId="339"/>
        </pc:sldMkLst>
      </pc:sldChg>
    </pc:docChg>
  </pc:docChgLst>
  <pc:docChgLst>
    <pc:chgData name="寺田 勝也" userId="8c59538c-4358-4eb0-84dd-2e7cb114f0dc" providerId="ADAL" clId="{F882CCDA-3F17-4E58-B730-1245BDF80077}"/>
    <pc:docChg chg="modSld">
      <pc:chgData name="寺田 勝也" userId="8c59538c-4358-4eb0-84dd-2e7cb114f0dc" providerId="ADAL" clId="{F882CCDA-3F17-4E58-B730-1245BDF80077}" dt="2024-11-22T02:34:07.394" v="2" actId="20577"/>
      <pc:docMkLst>
        <pc:docMk/>
      </pc:docMkLst>
      <pc:sldChg chg="modSp mod">
        <pc:chgData name="寺田 勝也" userId="8c59538c-4358-4eb0-84dd-2e7cb114f0dc" providerId="ADAL" clId="{F882CCDA-3F17-4E58-B730-1245BDF80077}" dt="2024-11-22T02:34:07.394" v="2" actId="20577"/>
        <pc:sldMkLst>
          <pc:docMk/>
          <pc:sldMk cId="3685023599" sldId="340"/>
        </pc:sldMkLst>
        <pc:spChg chg="mod">
          <ac:chgData name="寺田 勝也" userId="8c59538c-4358-4eb0-84dd-2e7cb114f0dc" providerId="ADAL" clId="{F882CCDA-3F17-4E58-B730-1245BDF80077}" dt="2024-11-22T02:34:07.394" v="2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奥田陽子" userId="5bf8eb3d-eb6b-4939-b4ac-48d545c81564" providerId="ADAL" clId="{E682DC17-1034-4BB8-8B10-D763D76D539D}"/>
    <pc:docChg chg="modSld">
      <pc:chgData name="奥田陽子" userId="5bf8eb3d-eb6b-4939-b4ac-48d545c81564" providerId="ADAL" clId="{E682DC17-1034-4BB8-8B10-D763D76D539D}" dt="2024-10-16T11:35:13.347" v="4" actId="20577"/>
      <pc:docMkLst>
        <pc:docMk/>
      </pc:docMkLst>
      <pc:sldChg chg="modSp mod">
        <pc:chgData name="奥田陽子" userId="5bf8eb3d-eb6b-4939-b4ac-48d545c81564" providerId="ADAL" clId="{E682DC17-1034-4BB8-8B10-D763D76D539D}" dt="2024-10-16T11:35:13.347" v="4" actId="20577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6610745B-8448-47E8-936F-2975E1A270FA}"/>
    <pc:docChg chg="modSld">
      <pc:chgData name="寺田 勝也" userId="8c59538c-4358-4eb0-84dd-2e7cb114f0dc" providerId="ADAL" clId="{6610745B-8448-47E8-936F-2975E1A270FA}" dt="2025-01-31T05:30:22.261" v="15" actId="20577"/>
      <pc:docMkLst>
        <pc:docMk/>
      </pc:docMkLst>
      <pc:sldChg chg="modSp mod">
        <pc:chgData name="寺田 勝也" userId="8c59538c-4358-4eb0-84dd-2e7cb114f0dc" providerId="ADAL" clId="{6610745B-8448-47E8-936F-2975E1A270FA}" dt="2025-01-31T05:30:22.261" v="15" actId="20577"/>
        <pc:sldMkLst>
          <pc:docMk/>
          <pc:sldMk cId="3685023599" sldId="340"/>
        </pc:sldMkLst>
        <pc:spChg chg="mod">
          <ac:chgData name="寺田 勝也" userId="8c59538c-4358-4eb0-84dd-2e7cb114f0dc" providerId="ADAL" clId="{6610745B-8448-47E8-936F-2975E1A270FA}" dt="2025-01-31T05:30:22.261" v="15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  <pc:docChgLst>
    <pc:chgData name="奥田陽子" userId="5bf8eb3d-eb6b-4939-b4ac-48d545c81564" providerId="ADAL" clId="{10CF4AAF-F72C-44EE-8D99-A7A0B267F5D1}"/>
    <pc:docChg chg="modSld">
      <pc:chgData name="奥田陽子" userId="5bf8eb3d-eb6b-4939-b4ac-48d545c81564" providerId="ADAL" clId="{10CF4AAF-F72C-44EE-8D99-A7A0B267F5D1}" dt="2024-11-01T00:45:58.434" v="13" actId="20577"/>
      <pc:docMkLst>
        <pc:docMk/>
      </pc:docMkLst>
      <pc:sldChg chg="modSp mod">
        <pc:chgData name="奥田陽子" userId="5bf8eb3d-eb6b-4939-b4ac-48d545c81564" providerId="ADAL" clId="{10CF4AAF-F72C-44EE-8D99-A7A0B267F5D1}" dt="2024-11-01T00:45:58.434" v="13" actId="20577"/>
        <pc:sldMkLst>
          <pc:docMk/>
          <pc:sldMk cId="3685023599" sldId="340"/>
        </pc:sldMkLst>
      </pc:sldChg>
    </pc:docChg>
  </pc:docChgLst>
  <pc:docChgLst>
    <pc:chgData name="藤田 英里沙" userId="55fb1634-084b-4aa3-92eb-65b651078df8" providerId="ADAL" clId="{3E9468D3-010E-43CD-A36D-40ABFB3F7BB1}"/>
    <pc:docChg chg="undo custSel modSld">
      <pc:chgData name="藤田 英里沙" userId="55fb1634-084b-4aa3-92eb-65b651078df8" providerId="ADAL" clId="{3E9468D3-010E-43CD-A36D-40ABFB3F7BB1}" dt="2023-07-14T00:45:40.944" v="5" actId="1076"/>
      <pc:docMkLst>
        <pc:docMk/>
      </pc:docMkLst>
      <pc:sldChg chg="modSp mod">
        <pc:chgData name="藤田 英里沙" userId="55fb1634-084b-4aa3-92eb-65b651078df8" providerId="ADAL" clId="{3E9468D3-010E-43CD-A36D-40ABFB3F7BB1}" dt="2023-07-14T00:45:40.944" v="5" actId="1076"/>
        <pc:sldMkLst>
          <pc:docMk/>
          <pc:sldMk cId="3614745249" sldId="339"/>
        </pc:sldMkLst>
      </pc:sldChg>
    </pc:docChg>
  </pc:docChgLst>
  <pc:docChgLst>
    <pc:chgData name="藤田 英里沙" userId="55fb1634-084b-4aa3-92eb-65b651078df8" providerId="ADAL" clId="{30397094-D6CC-4E98-BFA9-31778AB3E4B9}"/>
    <pc:docChg chg="custSel modSld">
      <pc:chgData name="藤田 英里沙" userId="55fb1634-084b-4aa3-92eb-65b651078df8" providerId="ADAL" clId="{30397094-D6CC-4E98-BFA9-31778AB3E4B9}" dt="2024-04-10T12:42:44.432" v="1" actId="478"/>
      <pc:docMkLst>
        <pc:docMk/>
      </pc:docMkLst>
      <pc:sldChg chg="delSp mod">
        <pc:chgData name="藤田 英里沙" userId="55fb1634-084b-4aa3-92eb-65b651078df8" providerId="ADAL" clId="{30397094-D6CC-4E98-BFA9-31778AB3E4B9}" dt="2024-04-10T12:42:44.432" v="1" actId="478"/>
        <pc:sldMkLst>
          <pc:docMk/>
          <pc:sldMk cId="3685023599" sldId="34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04752E-522B-4342-B537-FE787B3E51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D7746B-9C76-4434-816C-3ED926670E7A}">
  <ds:schemaRefs>
    <ds:schemaRef ds:uri="http://www.w3.org/XML/1998/namespace"/>
    <ds:schemaRef ds:uri="http://schemas.microsoft.com/office/2006/metadata/properties"/>
    <ds:schemaRef ds:uri="http://purl.org/dc/terms/"/>
    <ds:schemaRef ds:uri="aa497eed-f72d-442f-adf5-cc88fbf9cce6"/>
    <ds:schemaRef ds:uri="ccc50300-c016-41b3-baf7-1f053ea3de53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73</cp:revision>
  <cp:lastPrinted>2023-12-26T04:36:40Z</cp:lastPrinted>
  <dcterms:created xsi:type="dcterms:W3CDTF">2022-02-20T16:12:08Z</dcterms:created>
  <dcterms:modified xsi:type="dcterms:W3CDTF">2025-01-31T05:30:27Z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