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4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2BCE7A45-5AE3-4D28-AE22-C6D5841F0DEE}"/>
    <pc:docChg chg="modSld">
      <pc:chgData name="奥田陽子" userId="5bf8eb3d-eb6b-4939-b4ac-48d545c81564" providerId="ADAL" clId="{2BCE7A45-5AE3-4D28-AE22-C6D5841F0DEE}" dt="2024-10-16T11:33:08.518" v="4" actId="20577"/>
      <pc:docMkLst>
        <pc:docMk/>
      </pc:docMkLst>
      <pc:sldChg chg="modSp mod">
        <pc:chgData name="奥田陽子" userId="5bf8eb3d-eb6b-4939-b4ac-48d545c81564" providerId="ADAL" clId="{2BCE7A45-5AE3-4D28-AE22-C6D5841F0DEE}" dt="2024-10-16T11:33:08.518" v="4" actId="2057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27C846C0-6EB3-45B6-AE23-89AA33C2DF35}"/>
    <pc:docChg chg="modSld">
      <pc:chgData name="奥田陽子" userId="5bf8eb3d-eb6b-4939-b4ac-48d545c81564" providerId="ADAL" clId="{27C846C0-6EB3-45B6-AE23-89AA33C2DF35}" dt="2023-11-28T04:58:22.247" v="4"/>
      <pc:docMkLst>
        <pc:docMk/>
      </pc:docMkLst>
      <pc:sldChg chg="modSp mod">
        <pc:chgData name="奥田陽子" userId="5bf8eb3d-eb6b-4939-b4ac-48d545c81564" providerId="ADAL" clId="{27C846C0-6EB3-45B6-AE23-89AA33C2DF35}" dt="2023-11-28T04:58:22.247" v="4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10A84366-2B35-494D-84D8-BC378A89FD85}"/>
    <pc:docChg chg="modSld">
      <pc:chgData name="奥田陽子" userId="5bf8eb3d-eb6b-4939-b4ac-48d545c81564" providerId="ADAL" clId="{10A84366-2B35-494D-84D8-BC378A89FD85}" dt="2024-08-06T05:11:24.605" v="11" actId="20577"/>
      <pc:docMkLst>
        <pc:docMk/>
      </pc:docMkLst>
      <pc:sldChg chg="modSp mod">
        <pc:chgData name="奥田陽子" userId="5bf8eb3d-eb6b-4939-b4ac-48d545c81564" providerId="ADAL" clId="{10A84366-2B35-494D-84D8-BC378A89FD85}" dt="2024-08-06T05:11:24.605" v="11" actId="20577"/>
        <pc:sldMkLst>
          <pc:docMk/>
          <pc:sldMk cId="3006588692" sldId="344"/>
        </pc:sldMkLst>
      </pc:sldChg>
    </pc:docChg>
  </pc:docChgLst>
  <pc:docChgLst>
    <pc:chgData name="寺田 勝也" userId="8c59538c-4358-4eb0-84dd-2e7cb114f0dc" providerId="ADAL" clId="{08688C74-8AAF-4DBD-9AA4-135933C7AA61}"/>
    <pc:docChg chg="custSel modSld">
      <pc:chgData name="寺田 勝也" userId="8c59538c-4358-4eb0-84dd-2e7cb114f0dc" providerId="ADAL" clId="{08688C74-8AAF-4DBD-9AA4-135933C7AA61}" dt="2024-08-07T01:37:53.329" v="0" actId="478"/>
      <pc:docMkLst>
        <pc:docMk/>
      </pc:docMkLst>
    </pc:docChg>
  </pc:docChgLst>
  <pc:docChgLst>
    <pc:chgData name="奥田陽子" userId="5bf8eb3d-eb6b-4939-b4ac-48d545c81564" providerId="ADAL" clId="{F6F3BF31-C333-4179-9787-D432B8422F59}"/>
    <pc:docChg chg="modSld">
      <pc:chgData name="奥田陽子" userId="5bf8eb3d-eb6b-4939-b4ac-48d545c81564" providerId="ADAL" clId="{F6F3BF31-C333-4179-9787-D432B8422F59}" dt="2024-07-24T03:14:15.313" v="16" actId="1037"/>
      <pc:docMkLst>
        <pc:docMk/>
      </pc:docMkLst>
      <pc:sldChg chg="modSp mod">
        <pc:chgData name="奥田陽子" userId="5bf8eb3d-eb6b-4939-b4ac-48d545c81564" providerId="ADAL" clId="{F6F3BF31-C333-4179-9787-D432B8422F59}" dt="2024-07-24T03:14:15.313" v="16" actId="1037"/>
        <pc:sldMkLst>
          <pc:docMk/>
          <pc:sldMk cId="3006588692" sldId="344"/>
        </pc:sldMkLst>
      </pc:sldChg>
    </pc:docChg>
  </pc:docChgLst>
  <pc:docChgLst>
    <pc:chgData name="寺田 勝也" userId="8c59538c-4358-4eb0-84dd-2e7cb114f0dc" providerId="ADAL" clId="{889A1D9D-D742-4D50-88D8-73F86FE22477}"/>
    <pc:docChg chg="modSld">
      <pc:chgData name="寺田 勝也" userId="8c59538c-4358-4eb0-84dd-2e7cb114f0dc" providerId="ADAL" clId="{889A1D9D-D742-4D50-88D8-73F86FE22477}" dt="2024-10-02T09:24:52.258" v="13" actId="20577"/>
      <pc:docMkLst>
        <pc:docMk/>
      </pc:docMkLst>
      <pc:sldChg chg="modSp mod">
        <pc:chgData name="寺田 勝也" userId="8c59538c-4358-4eb0-84dd-2e7cb114f0dc" providerId="ADAL" clId="{889A1D9D-D742-4D50-88D8-73F86FE22477}" dt="2024-10-02T09:24:52.258" v="13" actId="20577"/>
        <pc:sldMkLst>
          <pc:docMk/>
          <pc:sldMk cId="3006588692" sldId="344"/>
        </pc:sldMkLst>
      </pc:sldChg>
    </pc:docChg>
  </pc:docChgLst>
  <pc:docChgLst>
    <pc:chgData name="奥田陽子" userId="5bf8eb3d-eb6b-4939-b4ac-48d545c81564" providerId="ADAL" clId="{593513C3-DBD8-484E-8E2A-6E75E8F29863}"/>
    <pc:docChg chg="modSld">
      <pc:chgData name="奥田陽子" userId="5bf8eb3d-eb6b-4939-b4ac-48d545c81564" providerId="ADAL" clId="{593513C3-DBD8-484E-8E2A-6E75E8F29863}" dt="2024-11-01T00:41:13.404" v="2" actId="20577"/>
      <pc:docMkLst>
        <pc:docMk/>
      </pc:docMkLst>
      <pc:sldChg chg="modSp mod">
        <pc:chgData name="奥田陽子" userId="5bf8eb3d-eb6b-4939-b4ac-48d545c81564" providerId="ADAL" clId="{593513C3-DBD8-484E-8E2A-6E75E8F29863}" dt="2024-11-01T00:41:13.404" v="2" actId="20577"/>
        <pc:sldMkLst>
          <pc:docMk/>
          <pc:sldMk cId="3006588692" sldId="344"/>
        </pc:sldMkLst>
      </pc:sldChg>
    </pc:docChg>
  </pc:docChgLst>
  <pc:docChgLst>
    <pc:chgData name="寺田 勝也" userId="8c59538c-4358-4eb0-84dd-2e7cb114f0dc" providerId="ADAL" clId="{424A8A6E-4A2E-4813-90DE-95B084F8F659}"/>
    <pc:docChg chg="modSld">
      <pc:chgData name="寺田 勝也" userId="8c59538c-4358-4eb0-84dd-2e7cb114f0dc" providerId="ADAL" clId="{424A8A6E-4A2E-4813-90DE-95B084F8F659}" dt="2025-01-31T05:22:58.458" v="5" actId="20577"/>
      <pc:docMkLst>
        <pc:docMk/>
      </pc:docMkLst>
      <pc:sldChg chg="modSp mod">
        <pc:chgData name="寺田 勝也" userId="8c59538c-4358-4eb0-84dd-2e7cb114f0dc" providerId="ADAL" clId="{424A8A6E-4A2E-4813-90DE-95B084F8F659}" dt="2025-01-31T05:22:58.458" v="5" actId="20577"/>
        <pc:sldMkLst>
          <pc:docMk/>
          <pc:sldMk cId="3006588692" sldId="344"/>
        </pc:sldMkLst>
        <pc:spChg chg="mod">
          <ac:chgData name="寺田 勝也" userId="8c59538c-4358-4eb0-84dd-2e7cb114f0dc" providerId="ADAL" clId="{424A8A6E-4A2E-4813-90DE-95B084F8F659}" dt="2025-01-31T05:22:58.458" v="5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DD50D594-A181-4309-9DDC-EDA180FEF261}"/>
    <pc:docChg chg="modSld">
      <pc:chgData name="寺田 勝也" userId="8c59538c-4358-4eb0-84dd-2e7cb114f0dc" providerId="ADAL" clId="{DD50D594-A181-4309-9DDC-EDA180FEF261}" dt="2024-11-22T02:28:06.867" v="2" actId="20577"/>
      <pc:docMkLst>
        <pc:docMk/>
      </pc:docMkLst>
      <pc:sldChg chg="modSp mod">
        <pc:chgData name="寺田 勝也" userId="8c59538c-4358-4eb0-84dd-2e7cb114f0dc" providerId="ADAL" clId="{DD50D594-A181-4309-9DDC-EDA180FEF261}" dt="2024-11-22T02:28:06.867" v="2" actId="20577"/>
        <pc:sldMkLst>
          <pc:docMk/>
          <pc:sldMk cId="3006588692" sldId="344"/>
        </pc:sldMkLst>
        <pc:spChg chg="mod">
          <ac:chgData name="寺田 勝也" userId="8c59538c-4358-4eb0-84dd-2e7cb114f0dc" providerId="ADAL" clId="{DD50D594-A181-4309-9DDC-EDA180FEF261}" dt="2024-11-22T02:28:06.867" v="2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47AA719E-C7CC-4765-B4C2-6D2D942EB4A5}"/>
    <pc:docChg chg="modSld">
      <pc:chgData name="寺田 勝也" userId="8c59538c-4358-4eb0-84dd-2e7cb114f0dc" providerId="ADAL" clId="{47AA719E-C7CC-4765-B4C2-6D2D942EB4A5}" dt="2024-12-19T09:49:27.912" v="12" actId="20577"/>
      <pc:docMkLst>
        <pc:docMk/>
      </pc:docMkLst>
      <pc:sldChg chg="modSp mod">
        <pc:chgData name="寺田 勝也" userId="8c59538c-4358-4eb0-84dd-2e7cb114f0dc" providerId="ADAL" clId="{47AA719E-C7CC-4765-B4C2-6D2D942EB4A5}" dt="2024-12-19T09:49:27.912" v="12" actId="20577"/>
        <pc:sldMkLst>
          <pc:docMk/>
          <pc:sldMk cId="3006588692" sldId="344"/>
        </pc:sldMkLst>
        <pc:spChg chg="mod">
          <ac:chgData name="寺田 勝也" userId="8c59538c-4358-4eb0-84dd-2e7cb114f0dc" providerId="ADAL" clId="{47AA719E-C7CC-4765-B4C2-6D2D942EB4A5}" dt="2024-12-19T09:49:27.912" v="12" actId="20577"/>
          <ac:spMkLst>
            <pc:docMk/>
            <pc:sldMk cId="3006588692" sldId="344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-10866" y="13620"/>
            <a:ext cx="6908883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58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6CDAE3-D799-40A8-B15E-48716034C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73</cp:revision>
  <cp:lastPrinted>2024-08-07T01:37:59Z</cp:lastPrinted>
  <dcterms:created xsi:type="dcterms:W3CDTF">2022-02-20T16:12:08Z</dcterms:created>
  <dcterms:modified xsi:type="dcterms:W3CDTF">2025-01-31T05:23:02Z</dcterms:modified>
</cp:coreProperties>
</file>