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57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7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52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FF3300"/>
    <a:srgbClr val="FF0000"/>
    <a:srgbClr val="CCFFCC"/>
    <a:srgbClr val="FFCCFF"/>
    <a:srgbClr val="0070C0"/>
    <a:srgbClr val="CC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0" autoAdjust="0"/>
    <p:restoredTop sz="94660"/>
  </p:normalViewPr>
  <p:slideViewPr>
    <p:cSldViewPr snapToGrid="0">
      <p:cViewPr varScale="1">
        <p:scale>
          <a:sx n="47" d="100"/>
          <a:sy n="47" d="100"/>
        </p:scale>
        <p:origin x="992" y="60"/>
      </p:cViewPr>
      <p:guideLst>
        <p:guide orient="horz" pos="557"/>
        <p:guide pos="2160"/>
        <p:guide orient="horz" pos="52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4351A51A-D720-47DA-9C47-5C6F0D490D5F}"/>
    <pc:docChg chg="modSld">
      <pc:chgData name="奥田陽子" userId="5bf8eb3d-eb6b-4939-b4ac-48d545c81564" providerId="ADAL" clId="{4351A51A-D720-47DA-9C47-5C6F0D490D5F}" dt="2023-10-26T04:39:03.942" v="7" actId="20577"/>
      <pc:docMkLst>
        <pc:docMk/>
      </pc:docMkLst>
      <pc:sldChg chg="modSp mod">
        <pc:chgData name="奥田陽子" userId="5bf8eb3d-eb6b-4939-b4ac-48d545c81564" providerId="ADAL" clId="{4351A51A-D720-47DA-9C47-5C6F0D490D5F}" dt="2023-10-26T04:39:03.942" v="7" actId="20577"/>
        <pc:sldMkLst>
          <pc:docMk/>
          <pc:sldMk cId="3526360580" sldId="257"/>
        </pc:sldMkLst>
      </pc:sldChg>
    </pc:docChg>
  </pc:docChgLst>
  <pc:docChgLst>
    <pc:chgData name="藤田 英里沙" userId="55fb1634-084b-4aa3-92eb-65b651078df8" providerId="ADAL" clId="{E1703D78-B992-4F28-950A-62FBC586A780}"/>
    <pc:docChg chg="modSld">
      <pc:chgData name="藤田 英里沙" userId="55fb1634-084b-4aa3-92eb-65b651078df8" providerId="ADAL" clId="{E1703D78-B992-4F28-950A-62FBC586A780}" dt="2023-10-11T12:18:02.959" v="1" actId="166"/>
      <pc:docMkLst>
        <pc:docMk/>
      </pc:docMkLst>
      <pc:sldChg chg="modSp mod">
        <pc:chgData name="藤田 英里沙" userId="55fb1634-084b-4aa3-92eb-65b651078df8" providerId="ADAL" clId="{E1703D78-B992-4F28-950A-62FBC586A780}" dt="2023-10-11T12:18:02.959" v="1" actId="166"/>
        <pc:sldMkLst>
          <pc:docMk/>
          <pc:sldMk cId="3526360580" sldId="257"/>
        </pc:sldMkLst>
      </pc:sldChg>
    </pc:docChg>
  </pc:docChgLst>
  <pc:docChgLst>
    <pc:chgData name="奥田陽子" userId="5bf8eb3d-eb6b-4939-b4ac-48d545c81564" providerId="ADAL" clId="{7B5B13CD-C56E-4CD5-B1B6-6DECCCA3150F}"/>
    <pc:docChg chg="modSld">
      <pc:chgData name="奥田陽子" userId="5bf8eb3d-eb6b-4939-b4ac-48d545c81564" providerId="ADAL" clId="{7B5B13CD-C56E-4CD5-B1B6-6DECCCA3150F}" dt="2025-01-28T08:01:49.844" v="9" actId="1076"/>
      <pc:docMkLst>
        <pc:docMk/>
      </pc:docMkLst>
      <pc:sldChg chg="addSp modSp mod">
        <pc:chgData name="奥田陽子" userId="5bf8eb3d-eb6b-4939-b4ac-48d545c81564" providerId="ADAL" clId="{7B5B13CD-C56E-4CD5-B1B6-6DECCCA3150F}" dt="2025-01-28T08:01:49.844" v="9" actId="1076"/>
        <pc:sldMkLst>
          <pc:docMk/>
          <pc:sldMk cId="237147972" sldId="258"/>
        </pc:sldMkLst>
        <pc:picChg chg="add mod">
          <ac:chgData name="奥田陽子" userId="5bf8eb3d-eb6b-4939-b4ac-48d545c81564" providerId="ADAL" clId="{7B5B13CD-C56E-4CD5-B1B6-6DECCCA3150F}" dt="2025-01-28T08:01:48.844" v="8" actId="1076"/>
          <ac:picMkLst>
            <pc:docMk/>
            <pc:sldMk cId="237147972" sldId="258"/>
            <ac:picMk id="7" creationId="{81CF4ACC-60F2-127F-5588-93301556538F}"/>
          </ac:picMkLst>
        </pc:picChg>
        <pc:picChg chg="add mod">
          <ac:chgData name="奥田陽子" userId="5bf8eb3d-eb6b-4939-b4ac-48d545c81564" providerId="ADAL" clId="{7B5B13CD-C56E-4CD5-B1B6-6DECCCA3150F}" dt="2025-01-28T08:01:49.844" v="9" actId="1076"/>
          <ac:picMkLst>
            <pc:docMk/>
            <pc:sldMk cId="237147972" sldId="258"/>
            <ac:picMk id="19" creationId="{CDB9F3D2-930C-5825-17EB-6E645ECD030C}"/>
          </ac:picMkLst>
        </pc:picChg>
      </pc:sldChg>
    </pc:docChg>
  </pc:docChgLst>
  <pc:docChgLst>
    <pc:chgData name="奥田陽子" userId="5bf8eb3d-eb6b-4939-b4ac-48d545c81564" providerId="ADAL" clId="{8B70E757-B414-48D6-90F7-E78389AF8821}"/>
    <pc:docChg chg="modSld">
      <pc:chgData name="奥田陽子" userId="5bf8eb3d-eb6b-4939-b4ac-48d545c81564" providerId="ADAL" clId="{8B70E757-B414-48D6-90F7-E78389AF8821}" dt="2023-11-28T04:42:58.554" v="4"/>
      <pc:docMkLst>
        <pc:docMk/>
      </pc:docMkLst>
      <pc:sldChg chg="modSp mod">
        <pc:chgData name="奥田陽子" userId="5bf8eb3d-eb6b-4939-b4ac-48d545c81564" providerId="ADAL" clId="{8B70E757-B414-48D6-90F7-E78389AF8821}" dt="2023-11-28T04:42:58.554" v="4"/>
        <pc:sldMkLst>
          <pc:docMk/>
          <pc:sldMk cId="3526360580" sldId="257"/>
        </pc:sldMkLst>
      </pc:sldChg>
    </pc:docChg>
  </pc:docChgLst>
  <pc:docChgLst>
    <pc:chgData name="寺田 勝也" userId="8c59538c-4358-4eb0-84dd-2e7cb114f0dc" providerId="ADAL" clId="{CEDA381E-ECF2-477F-B7B6-706BB3DB5BA3}"/>
    <pc:docChg chg="modSld">
      <pc:chgData name="寺田 勝也" userId="8c59538c-4358-4eb0-84dd-2e7cb114f0dc" providerId="ADAL" clId="{CEDA381E-ECF2-477F-B7B6-706BB3DB5BA3}" dt="2024-10-02T09:29:02.852" v="7" actId="20577"/>
      <pc:docMkLst>
        <pc:docMk/>
      </pc:docMkLst>
      <pc:sldChg chg="modSp mod">
        <pc:chgData name="寺田 勝也" userId="8c59538c-4358-4eb0-84dd-2e7cb114f0dc" providerId="ADAL" clId="{CEDA381E-ECF2-477F-B7B6-706BB3DB5BA3}" dt="2024-10-02T09:29:02.852" v="7" actId="20577"/>
        <pc:sldMkLst>
          <pc:docMk/>
          <pc:sldMk cId="3526360580" sldId="257"/>
        </pc:sldMkLst>
      </pc:sldChg>
    </pc:docChg>
  </pc:docChgLst>
  <pc:docChgLst>
    <pc:chgData name="奥田陽子" userId="5bf8eb3d-eb6b-4939-b4ac-48d545c81564" providerId="ADAL" clId="{ED7CCC0C-35DF-4B16-9C00-B7CBD4A1B937}"/>
    <pc:docChg chg="modSld">
      <pc:chgData name="奥田陽子" userId="5bf8eb3d-eb6b-4939-b4ac-48d545c81564" providerId="ADAL" clId="{ED7CCC0C-35DF-4B16-9C00-B7CBD4A1B937}" dt="2024-07-24T03:08:55.117" v="8" actId="20577"/>
      <pc:docMkLst>
        <pc:docMk/>
      </pc:docMkLst>
      <pc:sldChg chg="modSp mod">
        <pc:chgData name="奥田陽子" userId="5bf8eb3d-eb6b-4939-b4ac-48d545c81564" providerId="ADAL" clId="{ED7CCC0C-35DF-4B16-9C00-B7CBD4A1B937}" dt="2024-07-24T03:08:55.117" v="8" actId="20577"/>
        <pc:sldMkLst>
          <pc:docMk/>
          <pc:sldMk cId="3526360580" sldId="257"/>
        </pc:sldMkLst>
      </pc:sldChg>
    </pc:docChg>
  </pc:docChgLst>
  <pc:docChgLst>
    <pc:chgData name="寺田 勝也" userId="8c59538c-4358-4eb0-84dd-2e7cb114f0dc" providerId="ADAL" clId="{78A7283D-A002-4C07-8DDD-F9DA788ADE39}"/>
    <pc:docChg chg="undo custSel addSld modSld">
      <pc:chgData name="寺田 勝也" userId="8c59538c-4358-4eb0-84dd-2e7cb114f0dc" providerId="ADAL" clId="{78A7283D-A002-4C07-8DDD-F9DA788ADE39}" dt="2025-01-31T05:27:04.086" v="436" actId="20577"/>
      <pc:docMkLst>
        <pc:docMk/>
      </pc:docMkLst>
      <pc:sldChg chg="modSp mod">
        <pc:chgData name="寺田 勝也" userId="8c59538c-4358-4eb0-84dd-2e7cb114f0dc" providerId="ADAL" clId="{78A7283D-A002-4C07-8DDD-F9DA788ADE39}" dt="2025-01-31T05:27:04.086" v="436" actId="20577"/>
        <pc:sldMkLst>
          <pc:docMk/>
          <pc:sldMk cId="3526360580" sldId="257"/>
        </pc:sldMkLst>
        <pc:spChg chg="mod">
          <ac:chgData name="寺田 勝也" userId="8c59538c-4358-4eb0-84dd-2e7cb114f0dc" providerId="ADAL" clId="{78A7283D-A002-4C07-8DDD-F9DA788ADE39}" dt="2025-01-31T05:27:04.086" v="436" actId="20577"/>
          <ac:spMkLst>
            <pc:docMk/>
            <pc:sldMk cId="3526360580" sldId="257"/>
            <ac:spMk id="28" creationId="{4681ECED-0AC0-4A4C-B906-10741F2F526B}"/>
          </ac:spMkLst>
        </pc:spChg>
      </pc:sldChg>
      <pc:sldChg chg="addSp delSp modSp add mod">
        <pc:chgData name="寺田 勝也" userId="8c59538c-4358-4eb0-84dd-2e7cb114f0dc" providerId="ADAL" clId="{78A7283D-A002-4C07-8DDD-F9DA788ADE39}" dt="2025-01-24T08:28:01.309" v="424" actId="478"/>
        <pc:sldMkLst>
          <pc:docMk/>
          <pc:sldMk cId="237147972" sldId="258"/>
        </pc:sldMkLst>
        <pc:spChg chg="add mod">
          <ac:chgData name="寺田 勝也" userId="8c59538c-4358-4eb0-84dd-2e7cb114f0dc" providerId="ADAL" clId="{78A7283D-A002-4C07-8DDD-F9DA788ADE39}" dt="2025-01-24T07:02:15.537" v="384" actId="14100"/>
          <ac:spMkLst>
            <pc:docMk/>
            <pc:sldMk cId="237147972" sldId="258"/>
            <ac:spMk id="2" creationId="{01256A93-0028-794B-56C9-EB1B95503CF2}"/>
          </ac:spMkLst>
        </pc:spChg>
        <pc:spChg chg="add mod">
          <ac:chgData name="寺田 勝也" userId="8c59538c-4358-4eb0-84dd-2e7cb114f0dc" providerId="ADAL" clId="{78A7283D-A002-4C07-8DDD-F9DA788ADE39}" dt="2025-01-24T07:02:00.016" v="382" actId="20577"/>
          <ac:spMkLst>
            <pc:docMk/>
            <pc:sldMk cId="237147972" sldId="258"/>
            <ac:spMk id="3" creationId="{29BEE612-88F8-CC0F-F874-987B7FE58A02}"/>
          </ac:spMkLst>
        </pc:spChg>
        <pc:spChg chg="add mod">
          <ac:chgData name="寺田 勝也" userId="8c59538c-4358-4eb0-84dd-2e7cb114f0dc" providerId="ADAL" clId="{78A7283D-A002-4C07-8DDD-F9DA788ADE39}" dt="2025-01-24T06:57:55.623" v="137" actId="1076"/>
          <ac:spMkLst>
            <pc:docMk/>
            <pc:sldMk cId="237147972" sldId="258"/>
            <ac:spMk id="6" creationId="{DFE5EC2F-5118-727D-3570-CC027F6768AE}"/>
          </ac:spMkLst>
        </pc:spChg>
        <pc:spChg chg="add mod">
          <ac:chgData name="寺田 勝也" userId="8c59538c-4358-4eb0-84dd-2e7cb114f0dc" providerId="ADAL" clId="{78A7283D-A002-4C07-8DDD-F9DA788ADE39}" dt="2025-01-24T06:57:57.048" v="138" actId="1076"/>
          <ac:spMkLst>
            <pc:docMk/>
            <pc:sldMk cId="237147972" sldId="258"/>
            <ac:spMk id="8" creationId="{38083C4E-6A90-C412-B66A-2D8ADDE30D3C}"/>
          </ac:spMkLst>
        </pc:spChg>
        <pc:spChg chg="add mod">
          <ac:chgData name="寺田 勝也" userId="8c59538c-4358-4eb0-84dd-2e7cb114f0dc" providerId="ADAL" clId="{78A7283D-A002-4C07-8DDD-F9DA788ADE39}" dt="2025-01-24T07:02:51.601" v="398" actId="1076"/>
          <ac:spMkLst>
            <pc:docMk/>
            <pc:sldMk cId="237147972" sldId="258"/>
            <ac:spMk id="9" creationId="{6481BCD4-499C-C339-FE33-2A9B5B90261B}"/>
          </ac:spMkLst>
        </pc:spChg>
        <pc:spChg chg="add mod">
          <ac:chgData name="寺田 勝也" userId="8c59538c-4358-4eb0-84dd-2e7cb114f0dc" providerId="ADAL" clId="{78A7283D-A002-4C07-8DDD-F9DA788ADE39}" dt="2025-01-24T06:57:14.559" v="119" actId="1076"/>
          <ac:spMkLst>
            <pc:docMk/>
            <pc:sldMk cId="237147972" sldId="258"/>
            <ac:spMk id="10" creationId="{64DC6F71-7903-6AF4-EB31-F0D71A976B09}"/>
          </ac:spMkLst>
        </pc:spChg>
        <pc:spChg chg="add mod">
          <ac:chgData name="寺田 勝也" userId="8c59538c-4358-4eb0-84dd-2e7cb114f0dc" providerId="ADAL" clId="{78A7283D-A002-4C07-8DDD-F9DA788ADE39}" dt="2025-01-24T06:57:21.066" v="130" actId="20577"/>
          <ac:spMkLst>
            <pc:docMk/>
            <pc:sldMk cId="237147972" sldId="258"/>
            <ac:spMk id="11" creationId="{A579CB1B-E938-19E0-55B3-964CFEF503AE}"/>
          </ac:spMkLst>
        </pc:spChg>
        <pc:spChg chg="add mod ord">
          <ac:chgData name="寺田 勝也" userId="8c59538c-4358-4eb0-84dd-2e7cb114f0dc" providerId="ADAL" clId="{78A7283D-A002-4C07-8DDD-F9DA788ADE39}" dt="2025-01-24T07:03:00.903" v="401" actId="1076"/>
          <ac:spMkLst>
            <pc:docMk/>
            <pc:sldMk cId="237147972" sldId="258"/>
            <ac:spMk id="15" creationId="{6D7E8D71-B0E7-C277-CE8B-F723F2B241E2}"/>
          </ac:spMkLst>
        </pc:spChg>
        <pc:spChg chg="add mod">
          <ac:chgData name="寺田 勝也" userId="8c59538c-4358-4eb0-84dd-2e7cb114f0dc" providerId="ADAL" clId="{78A7283D-A002-4C07-8DDD-F9DA788ADE39}" dt="2025-01-24T07:01:25.485" v="335" actId="20577"/>
          <ac:spMkLst>
            <pc:docMk/>
            <pc:sldMk cId="237147972" sldId="258"/>
            <ac:spMk id="16" creationId="{BA7ACC46-3C89-A7F9-1D6B-3C435B7C78F7}"/>
          </ac:spMkLst>
        </pc:spChg>
        <pc:spChg chg="add mod">
          <ac:chgData name="寺田 勝也" userId="8c59538c-4358-4eb0-84dd-2e7cb114f0dc" providerId="ADAL" clId="{78A7283D-A002-4C07-8DDD-F9DA788ADE39}" dt="2025-01-24T07:01:09.819" v="321" actId="20577"/>
          <ac:spMkLst>
            <pc:docMk/>
            <pc:sldMk cId="237147972" sldId="258"/>
            <ac:spMk id="17" creationId="{F988E684-977C-D9C7-78AB-46685EEB4E8B}"/>
          </ac:spMkLst>
        </pc:spChg>
        <pc:spChg chg="add mod">
          <ac:chgData name="寺田 勝也" userId="8c59538c-4358-4eb0-84dd-2e7cb114f0dc" providerId="ADAL" clId="{78A7283D-A002-4C07-8DDD-F9DA788ADE39}" dt="2025-01-24T07:01:40.218" v="359" actId="1076"/>
          <ac:spMkLst>
            <pc:docMk/>
            <pc:sldMk cId="237147972" sldId="258"/>
            <ac:spMk id="26" creationId="{FA336F3D-FC10-DC75-FE3C-29900B8ECDC7}"/>
          </ac:spMkLst>
        </pc:spChg>
        <pc:spChg chg="add mod">
          <ac:chgData name="寺田 勝也" userId="8c59538c-4358-4eb0-84dd-2e7cb114f0dc" providerId="ADAL" clId="{78A7283D-A002-4C07-8DDD-F9DA788ADE39}" dt="2025-01-24T07:03:17.740" v="417" actId="20577"/>
          <ac:spMkLst>
            <pc:docMk/>
            <pc:sldMk cId="237147972" sldId="258"/>
            <ac:spMk id="27" creationId="{1A8F56A6-28EF-AD59-2FC1-9F9F9AE15AF5}"/>
          </ac:spMkLst>
        </pc:spChg>
        <pc:picChg chg="add mod">
          <ac:chgData name="寺田 勝也" userId="8c59538c-4358-4eb0-84dd-2e7cb114f0dc" providerId="ADAL" clId="{78A7283D-A002-4C07-8DDD-F9DA788ADE39}" dt="2025-01-24T06:54:59.914" v="62" actId="14100"/>
          <ac:picMkLst>
            <pc:docMk/>
            <pc:sldMk cId="237147972" sldId="258"/>
            <ac:picMk id="5" creationId="{D07FB448-820F-B5F7-CF81-A7740AFF0985}"/>
          </ac:picMkLst>
        </pc:picChg>
        <pc:picChg chg="add mod">
          <ac:chgData name="寺田 勝也" userId="8c59538c-4358-4eb0-84dd-2e7cb114f0dc" providerId="ADAL" clId="{78A7283D-A002-4C07-8DDD-F9DA788ADE39}" dt="2025-01-24T06:58:11.513" v="141" actId="1076"/>
          <ac:picMkLst>
            <pc:docMk/>
            <pc:sldMk cId="237147972" sldId="258"/>
            <ac:picMk id="12" creationId="{F3F8BF0C-F20B-1CE4-0E7B-3BB45B1E8EA3}"/>
          </ac:picMkLst>
        </pc:picChg>
        <pc:picChg chg="add mod">
          <ac:chgData name="寺田 勝也" userId="8c59538c-4358-4eb0-84dd-2e7cb114f0dc" providerId="ADAL" clId="{78A7283D-A002-4C07-8DDD-F9DA788ADE39}" dt="2025-01-24T06:58:22.220" v="145" actId="1076"/>
          <ac:picMkLst>
            <pc:docMk/>
            <pc:sldMk cId="237147972" sldId="258"/>
            <ac:picMk id="14" creationId="{70DDEDA3-3D6C-1D17-76E0-C6AF10335520}"/>
          </ac:picMkLst>
        </pc:picChg>
        <pc:picChg chg="add mod">
          <ac:chgData name="寺田 勝也" userId="8c59538c-4358-4eb0-84dd-2e7cb114f0dc" providerId="ADAL" clId="{78A7283D-A002-4C07-8DDD-F9DA788ADE39}" dt="2025-01-24T07:00:54.751" v="300" actId="1076"/>
          <ac:picMkLst>
            <pc:docMk/>
            <pc:sldMk cId="237147972" sldId="258"/>
            <ac:picMk id="20" creationId="{0E5CFAE2-866C-58CE-216B-59A9157541BC}"/>
          </ac:picMkLst>
        </pc:picChg>
      </pc:sldChg>
    </pc:docChg>
  </pc:docChgLst>
  <pc:docChgLst>
    <pc:chgData name="奥田陽子" userId="5bf8eb3d-eb6b-4939-b4ac-48d545c81564" providerId="ADAL" clId="{2F9F5D67-A931-4405-97A4-9D6B4DCB6FB4}"/>
    <pc:docChg chg="modSld">
      <pc:chgData name="奥田陽子" userId="5bf8eb3d-eb6b-4939-b4ac-48d545c81564" providerId="ADAL" clId="{2F9F5D67-A931-4405-97A4-9D6B4DCB6FB4}" dt="2024-10-16T11:38:20.318" v="4" actId="20577"/>
      <pc:docMkLst>
        <pc:docMk/>
      </pc:docMkLst>
      <pc:sldChg chg="modSp mod">
        <pc:chgData name="奥田陽子" userId="5bf8eb3d-eb6b-4939-b4ac-48d545c81564" providerId="ADAL" clId="{2F9F5D67-A931-4405-97A4-9D6B4DCB6FB4}" dt="2024-10-16T11:38:20.318" v="4" actId="20577"/>
        <pc:sldMkLst>
          <pc:docMk/>
          <pc:sldMk cId="3526360580" sldId="257"/>
        </pc:sldMkLst>
      </pc:sldChg>
    </pc:docChg>
  </pc:docChgLst>
  <pc:docChgLst>
    <pc:chgData name="奥田陽子" userId="5bf8eb3d-eb6b-4939-b4ac-48d545c81564" providerId="ADAL" clId="{75FD1372-B7B3-4280-B4BC-63D070CFE0ED}"/>
    <pc:docChg chg="modSld">
      <pc:chgData name="奥田陽子" userId="5bf8eb3d-eb6b-4939-b4ac-48d545c81564" providerId="ADAL" clId="{75FD1372-B7B3-4280-B4BC-63D070CFE0ED}" dt="2024-11-01T00:30:33.186" v="0" actId="20577"/>
      <pc:docMkLst>
        <pc:docMk/>
      </pc:docMkLst>
      <pc:sldChg chg="modSp mod">
        <pc:chgData name="奥田陽子" userId="5bf8eb3d-eb6b-4939-b4ac-48d545c81564" providerId="ADAL" clId="{75FD1372-B7B3-4280-B4BC-63D070CFE0ED}" dt="2024-11-01T00:30:33.186" v="0" actId="20577"/>
        <pc:sldMkLst>
          <pc:docMk/>
          <pc:sldMk cId="3526360580" sldId="257"/>
        </pc:sldMkLst>
        <pc:spChg chg="mod">
          <ac:chgData name="奥田陽子" userId="5bf8eb3d-eb6b-4939-b4ac-48d545c81564" providerId="ADAL" clId="{75FD1372-B7B3-4280-B4BC-63D070CFE0ED}" dt="2024-11-01T00:30:33.186" v="0" actId="20577"/>
          <ac:spMkLst>
            <pc:docMk/>
            <pc:sldMk cId="3526360580" sldId="257"/>
            <ac:spMk id="28" creationId="{4681ECED-0AC0-4A4C-B906-10741F2F526B}"/>
          </ac:spMkLst>
        </pc:spChg>
      </pc:sldChg>
    </pc:docChg>
  </pc:docChgLst>
  <pc:docChgLst>
    <pc:chgData name="寺田 勝也" userId="8c59538c-4358-4eb0-84dd-2e7cb114f0dc" providerId="ADAL" clId="{372A9513-1F84-4C32-AE23-DFA9EBC084CE}"/>
    <pc:docChg chg="modSld">
      <pc:chgData name="寺田 勝也" userId="8c59538c-4358-4eb0-84dd-2e7cb114f0dc" providerId="ADAL" clId="{372A9513-1F84-4C32-AE23-DFA9EBC084CE}" dt="2024-11-22T02:30:44.153" v="2" actId="20577"/>
      <pc:docMkLst>
        <pc:docMk/>
      </pc:docMkLst>
      <pc:sldChg chg="modSp mod">
        <pc:chgData name="寺田 勝也" userId="8c59538c-4358-4eb0-84dd-2e7cb114f0dc" providerId="ADAL" clId="{372A9513-1F84-4C32-AE23-DFA9EBC084CE}" dt="2024-11-22T02:30:44.153" v="2" actId="20577"/>
        <pc:sldMkLst>
          <pc:docMk/>
          <pc:sldMk cId="3526360580" sldId="257"/>
        </pc:sldMkLst>
        <pc:spChg chg="mod">
          <ac:chgData name="寺田 勝也" userId="8c59538c-4358-4eb0-84dd-2e7cb114f0dc" providerId="ADAL" clId="{372A9513-1F84-4C32-AE23-DFA9EBC084CE}" dt="2024-11-22T02:30:44.153" v="2" actId="20577"/>
          <ac:spMkLst>
            <pc:docMk/>
            <pc:sldMk cId="3526360580" sldId="257"/>
            <ac:spMk id="28" creationId="{4681ECED-0AC0-4A4C-B906-10741F2F526B}"/>
          </ac:spMkLst>
        </pc:spChg>
      </pc:sldChg>
    </pc:docChg>
  </pc:docChgLst>
  <pc:docChgLst>
    <pc:chgData name="寺田 勝也" userId="8c59538c-4358-4eb0-84dd-2e7cb114f0dc" providerId="ADAL" clId="{E130655C-B699-4D08-A684-EE2F45CC72CA}"/>
    <pc:docChg chg="modSld">
      <pc:chgData name="寺田 勝也" userId="8c59538c-4358-4eb0-84dd-2e7cb114f0dc" providerId="ADAL" clId="{E130655C-B699-4D08-A684-EE2F45CC72CA}" dt="2024-12-19T09:55:31.907" v="10" actId="20577"/>
      <pc:docMkLst>
        <pc:docMk/>
      </pc:docMkLst>
    </pc:docChg>
  </pc:docChgLst>
  <pc:docChgLst>
    <pc:chgData name="奥田陽子" userId="5bf8eb3d-eb6b-4939-b4ac-48d545c81564" providerId="ADAL" clId="{BAA32D9C-1204-4560-9A35-C63AB6EF3EDE}"/>
    <pc:docChg chg="modSld">
      <pc:chgData name="奥田陽子" userId="5bf8eb3d-eb6b-4939-b4ac-48d545c81564" providerId="ADAL" clId="{BAA32D9C-1204-4560-9A35-C63AB6EF3EDE}" dt="2024-08-06T05:15:04.381" v="11" actId="20577"/>
      <pc:docMkLst>
        <pc:docMk/>
      </pc:docMkLst>
      <pc:sldChg chg="modSp mod">
        <pc:chgData name="奥田陽子" userId="5bf8eb3d-eb6b-4939-b4ac-48d545c81564" providerId="ADAL" clId="{BAA32D9C-1204-4560-9A35-C63AB6EF3EDE}" dt="2024-08-06T05:15:04.381" v="11" actId="20577"/>
        <pc:sldMkLst>
          <pc:docMk/>
          <pc:sldMk cId="3526360580" sldId="2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2025/2/4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4681ECED-0AC0-4A4C-B906-10741F2F526B}"/>
              </a:ext>
            </a:extLst>
          </p:cNvPr>
          <p:cNvSpPr/>
          <p:nvPr/>
        </p:nvSpPr>
        <p:spPr>
          <a:xfrm>
            <a:off x="201" y="8278091"/>
            <a:ext cx="6858000" cy="161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2025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4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9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水</a:t>
            </a:r>
            <a:r>
              <a:rPr kumimoji="1" lang="en-US" altLang="ja-JP" sz="36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  <a:endParaRPr kumimoji="1" lang="en-US" altLang="ja-JP" sz="36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zh-TW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1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398ABE84-6782-46FA-9095-983F5745B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 descr="食品 が含まれている画像&#10;&#10;自動的に生成された説明">
            <a:extLst>
              <a:ext uri="{FF2B5EF4-FFF2-40B4-BE49-F238E27FC236}">
                <a16:creationId xmlns:a16="http://schemas.microsoft.com/office/drawing/2014/main" id="{1CB60B7D-6F83-14CB-EBB4-162C2A5CE7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13301" r="38072" b="8461"/>
          <a:stretch/>
        </p:blipFill>
        <p:spPr>
          <a:xfrm>
            <a:off x="-1" y="-12031"/>
            <a:ext cx="6858001" cy="827902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1999249-3DE5-F751-AC98-F44681F929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858" t="8726" r="36401" b="284"/>
          <a:stretch/>
        </p:blipFill>
        <p:spPr>
          <a:xfrm rot="237109">
            <a:off x="627530" y="1483056"/>
            <a:ext cx="5602941" cy="62681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8D6F5941-3F2D-9997-60B0-1BFCCC048228}"/>
              </a:ext>
            </a:extLst>
          </p:cNvPr>
          <p:cNvGrpSpPr/>
          <p:nvPr/>
        </p:nvGrpSpPr>
        <p:grpSpPr>
          <a:xfrm>
            <a:off x="255494" y="655638"/>
            <a:ext cx="6362562" cy="1423247"/>
            <a:chOff x="-2061606" y="-6443"/>
            <a:chExt cx="7007270" cy="1567462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039042E9-BC24-8EBC-CD70-FAE593BE30BB}"/>
                </a:ext>
              </a:extLst>
            </p:cNvPr>
            <p:cNvSpPr/>
            <p:nvPr/>
          </p:nvSpPr>
          <p:spPr bwMode="auto">
            <a:xfrm>
              <a:off x="-2061606" y="-6443"/>
              <a:ext cx="7007270" cy="156101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Plain">
                <a:avLst/>
              </a:prstTxWarp>
            </a:bodyPr>
            <a:lstStyle/>
            <a:p>
              <a:pPr algn="ctr"/>
              <a:r>
                <a:rPr lang="ja-JP" altLang="en-US" sz="4000" dirty="0">
                  <a:solidFill>
                    <a:schemeClr val="bg1"/>
                  </a:solidFill>
                  <a:effectLst>
                    <a:glow rad="228600">
                      <a:srgbClr val="FFC000"/>
                    </a:glow>
                  </a:effectLst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心とカラダのストレッチ</a:t>
              </a:r>
              <a:endParaRPr lang="ja-JP" altLang="en-US" sz="3600" dirty="0">
                <a:solidFill>
                  <a:schemeClr val="bg1"/>
                </a:solidFill>
                <a:effectLst>
                  <a:glow rad="228600">
                    <a:srgbClr val="FFC000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2B8A85AE-B0E1-1B70-599C-DE99FB31C087}"/>
                </a:ext>
              </a:extLst>
            </p:cNvPr>
            <p:cNvSpPr/>
            <p:nvPr/>
          </p:nvSpPr>
          <p:spPr bwMode="auto">
            <a:xfrm>
              <a:off x="-2061606" y="0"/>
              <a:ext cx="7007270" cy="156101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Plain">
                <a:avLst/>
              </a:prstTxWarp>
            </a:bodyPr>
            <a:lstStyle/>
            <a:p>
              <a:pPr algn="ctr"/>
              <a:r>
                <a:rPr lang="ja-JP" altLang="en-US" sz="4000" dirty="0">
                  <a:solidFill>
                    <a:schemeClr val="accent6">
                      <a:lumMod val="7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心とカラダのストレッチ</a:t>
              </a:r>
              <a:endParaRPr lang="ja-JP" altLang="en-US" sz="3600" dirty="0">
                <a:solidFill>
                  <a:schemeClr val="accent6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E838BCBC-0609-91B1-FEB6-F34A8510055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037" t="13687" r="40147" b="38691"/>
          <a:stretch/>
        </p:blipFill>
        <p:spPr>
          <a:xfrm rot="21355686">
            <a:off x="356920" y="6513089"/>
            <a:ext cx="1428527" cy="148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299CF1C2-1F0B-B87D-F626-616F4ACFD20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767" t="20847" r="35283" b="44172"/>
          <a:stretch/>
        </p:blipFill>
        <p:spPr>
          <a:xfrm rot="356183">
            <a:off x="1891325" y="6580300"/>
            <a:ext cx="1467738" cy="14285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図 23" descr="シャツ が含まれている画像&#10;&#10;自動的に生成された説明">
            <a:extLst>
              <a:ext uri="{FF2B5EF4-FFF2-40B4-BE49-F238E27FC236}">
                <a16:creationId xmlns:a16="http://schemas.microsoft.com/office/drawing/2014/main" id="{C5F913C2-CCEC-D497-D413-8B7CC551C42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6" t="30151" r="48290" b="31432"/>
          <a:stretch/>
        </p:blipFill>
        <p:spPr>
          <a:xfrm rot="21226638">
            <a:off x="3505413" y="6552079"/>
            <a:ext cx="1424673" cy="14873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8C2AB82A-052B-2BAE-7E2F-256DF5A968E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8514" t="22749" r="48224" b="53225"/>
          <a:stretch/>
        </p:blipFill>
        <p:spPr>
          <a:xfrm rot="361007">
            <a:off x="5054578" y="6580814"/>
            <a:ext cx="1428527" cy="1455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4E219B3-5E4C-4EA4-C710-C98D729A3C48}"/>
              </a:ext>
            </a:extLst>
          </p:cNvPr>
          <p:cNvSpPr txBox="1"/>
          <p:nvPr/>
        </p:nvSpPr>
        <p:spPr>
          <a:xfrm>
            <a:off x="357646" y="255528"/>
            <a:ext cx="61427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spc="2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グローバルドラマティーチャー松藏（まつぞう）の</a:t>
            </a:r>
            <a:endParaRPr lang="en-US" altLang="ja-JP" sz="2000" b="1" spc="2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6360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B0F3D7-DF93-433F-B131-EB45164D93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1F95503-6E06-44A9-8ACD-7029616C0F7E}">
  <ds:schemaRefs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ccc50300-c016-41b3-baf7-1f053ea3de53"/>
    <ds:schemaRef ds:uri="http://schemas.openxmlformats.org/package/2006/metadata/core-properties"/>
    <ds:schemaRef ds:uri="http://purl.org/dc/dcmitype/"/>
    <ds:schemaRef ds:uri="aa497eed-f72d-442f-adf5-cc88fbf9cce6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906</TotalTime>
  <Words>35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HGS創英角ｺﾞｼｯｸUB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奥田陽子</cp:lastModifiedBy>
  <cp:revision>77</cp:revision>
  <cp:lastPrinted>2022-02-22T07:44:13Z</cp:lastPrinted>
  <dcterms:created xsi:type="dcterms:W3CDTF">2021-12-24T07:23:06Z</dcterms:created>
  <dcterms:modified xsi:type="dcterms:W3CDTF">2025-02-04T08:27:32Z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