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sldIdLst>
    <p:sldId id="342" r:id="rId4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66"/>
    <a:srgbClr val="FFFFFF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B0D8E835-213B-4A44-A49E-5C13BF294AAB}"/>
    <pc:docChg chg="modSld">
      <pc:chgData name="奥田陽子" userId="5bf8eb3d-eb6b-4939-b4ac-48d545c81564" providerId="ADAL" clId="{B0D8E835-213B-4A44-A49E-5C13BF294AAB}" dt="2024-10-16T11:37:41.370" v="4" actId="20577"/>
      <pc:docMkLst>
        <pc:docMk/>
      </pc:docMkLst>
      <pc:sldChg chg="modSp mod">
        <pc:chgData name="奥田陽子" userId="5bf8eb3d-eb6b-4939-b4ac-48d545c81564" providerId="ADAL" clId="{B0D8E835-213B-4A44-A49E-5C13BF294AAB}" dt="2024-10-16T11:37:41.370" v="4" actId="20577"/>
        <pc:sldMkLst>
          <pc:docMk/>
          <pc:sldMk cId="160254001" sldId="342"/>
        </pc:sldMkLst>
      </pc:sldChg>
    </pc:docChg>
  </pc:docChgLst>
  <pc:docChgLst>
    <pc:chgData name="寺田 勝也" userId="8c59538c-4358-4eb0-84dd-2e7cb114f0dc" providerId="ADAL" clId="{B25A9BE2-9203-4EBF-A637-6202989FB367}"/>
    <pc:docChg chg="modSld">
      <pc:chgData name="寺田 勝也" userId="8c59538c-4358-4eb0-84dd-2e7cb114f0dc" providerId="ADAL" clId="{B25A9BE2-9203-4EBF-A637-6202989FB367}" dt="2024-10-02T09:25:31.370" v="5" actId="20577"/>
      <pc:docMkLst>
        <pc:docMk/>
      </pc:docMkLst>
      <pc:sldChg chg="modSp mod">
        <pc:chgData name="寺田 勝也" userId="8c59538c-4358-4eb0-84dd-2e7cb114f0dc" providerId="ADAL" clId="{B25A9BE2-9203-4EBF-A637-6202989FB367}" dt="2024-10-02T09:25:31.370" v="5" actId="20577"/>
        <pc:sldMkLst>
          <pc:docMk/>
          <pc:sldMk cId="160254001" sldId="342"/>
        </pc:sldMkLst>
      </pc:sldChg>
    </pc:docChg>
  </pc:docChgLst>
  <pc:docChgLst>
    <pc:chgData name="奥田陽子" userId="5bf8eb3d-eb6b-4939-b4ac-48d545c81564" providerId="ADAL" clId="{854E66DE-025D-4083-8176-4CB1D890F1FC}"/>
    <pc:docChg chg="modSld">
      <pc:chgData name="奥田陽子" userId="5bf8eb3d-eb6b-4939-b4ac-48d545c81564" providerId="ADAL" clId="{854E66DE-025D-4083-8176-4CB1D890F1FC}" dt="2023-11-28T04:42:23.167" v="4"/>
      <pc:docMkLst>
        <pc:docMk/>
      </pc:docMkLst>
    </pc:docChg>
  </pc:docChgLst>
  <pc:docChgLst>
    <pc:chgData name="寺田 勝也" userId="8c59538c-4358-4eb0-84dd-2e7cb114f0dc" providerId="ADAL" clId="{0C19F358-E122-4946-A07C-8FD0D92DA2CD}"/>
    <pc:docChg chg="custSel modSld">
      <pc:chgData name="寺田 勝也" userId="8c59538c-4358-4eb0-84dd-2e7cb114f0dc" providerId="ADAL" clId="{0C19F358-E122-4946-A07C-8FD0D92DA2CD}" dt="2024-08-07T01:37:00.419" v="1" actId="478"/>
      <pc:docMkLst>
        <pc:docMk/>
      </pc:docMkLst>
      <pc:sldChg chg="delSp modSp mod">
        <pc:chgData name="寺田 勝也" userId="8c59538c-4358-4eb0-84dd-2e7cb114f0dc" providerId="ADAL" clId="{0C19F358-E122-4946-A07C-8FD0D92DA2CD}" dt="2024-08-07T01:37:00.419" v="1" actId="478"/>
        <pc:sldMkLst>
          <pc:docMk/>
          <pc:sldMk cId="160254001" sldId="342"/>
        </pc:sldMkLst>
      </pc:sldChg>
    </pc:docChg>
  </pc:docChgLst>
  <pc:docChgLst>
    <pc:chgData name="寺田 勝也" userId="8c59538c-4358-4eb0-84dd-2e7cb114f0dc" providerId="ADAL" clId="{64438FE9-EE24-4485-93EC-0135EB0D3B38}"/>
    <pc:docChg chg="modSld">
      <pc:chgData name="寺田 勝也" userId="8c59538c-4358-4eb0-84dd-2e7cb114f0dc" providerId="ADAL" clId="{64438FE9-EE24-4485-93EC-0135EB0D3B38}" dt="2024-12-19T09:50:09.660" v="12" actId="20577"/>
      <pc:docMkLst>
        <pc:docMk/>
      </pc:docMkLst>
    </pc:docChg>
  </pc:docChgLst>
  <pc:docChgLst>
    <pc:chgData name="奥田陽子" userId="5bf8eb3d-eb6b-4939-b4ac-48d545c81564" providerId="ADAL" clId="{E6AAF2A6-8ABD-4EFE-8F8B-D0131A233236}"/>
    <pc:docChg chg="modSld">
      <pc:chgData name="奥田陽子" userId="5bf8eb3d-eb6b-4939-b4ac-48d545c81564" providerId="ADAL" clId="{E6AAF2A6-8ABD-4EFE-8F8B-D0131A233236}" dt="2024-02-08T04:27:47.520" v="0" actId="166"/>
      <pc:docMkLst>
        <pc:docMk/>
      </pc:docMkLst>
    </pc:docChg>
  </pc:docChgLst>
  <pc:docChgLst>
    <pc:chgData name="奥田陽子" userId="5bf8eb3d-eb6b-4939-b4ac-48d545c81564" providerId="ADAL" clId="{1D43D522-D950-4CB8-A63C-23E92019F1D3}"/>
    <pc:docChg chg="modSld">
      <pc:chgData name="奥田陽子" userId="5bf8eb3d-eb6b-4939-b4ac-48d545c81564" providerId="ADAL" clId="{1D43D522-D950-4CB8-A63C-23E92019F1D3}" dt="2024-07-24T03:08:24.826" v="8" actId="20577"/>
      <pc:docMkLst>
        <pc:docMk/>
      </pc:docMkLst>
      <pc:sldChg chg="modSp mod">
        <pc:chgData name="奥田陽子" userId="5bf8eb3d-eb6b-4939-b4ac-48d545c81564" providerId="ADAL" clId="{1D43D522-D950-4CB8-A63C-23E92019F1D3}" dt="2024-07-24T03:08:24.826" v="8" actId="20577"/>
        <pc:sldMkLst>
          <pc:docMk/>
          <pc:sldMk cId="160254001" sldId="342"/>
        </pc:sldMkLst>
      </pc:sldChg>
    </pc:docChg>
  </pc:docChgLst>
  <pc:docChgLst>
    <pc:chgData name="奥田陽子" userId="5bf8eb3d-eb6b-4939-b4ac-48d545c81564" providerId="ADAL" clId="{F4DD633C-F00B-496A-A19B-6ED835A68EFA}"/>
    <pc:docChg chg="delSld">
      <pc:chgData name="奥田陽子" userId="5bf8eb3d-eb6b-4939-b4ac-48d545c81564" providerId="ADAL" clId="{F4DD633C-F00B-496A-A19B-6ED835A68EFA}" dt="2023-11-13T05:06:08.047" v="1" actId="47"/>
      <pc:docMkLst>
        <pc:docMk/>
      </pc:docMkLst>
      <pc:sldChg chg="del">
        <pc:chgData name="奥田陽子" userId="5bf8eb3d-eb6b-4939-b4ac-48d545c81564" providerId="ADAL" clId="{F4DD633C-F00B-496A-A19B-6ED835A68EFA}" dt="2023-11-13T05:06:06.884" v="0" actId="47"/>
        <pc:sldMkLst>
          <pc:docMk/>
          <pc:sldMk cId="785523628" sldId="343"/>
        </pc:sldMkLst>
      </pc:sldChg>
      <pc:sldChg chg="del">
        <pc:chgData name="奥田陽子" userId="5bf8eb3d-eb6b-4939-b4ac-48d545c81564" providerId="ADAL" clId="{F4DD633C-F00B-496A-A19B-6ED835A68EFA}" dt="2023-11-13T05:06:08.047" v="1" actId="47"/>
        <pc:sldMkLst>
          <pc:docMk/>
          <pc:sldMk cId="3006588692" sldId="344"/>
        </pc:sldMkLst>
      </pc:sldChg>
    </pc:docChg>
  </pc:docChgLst>
  <pc:docChgLst>
    <pc:chgData name="寺田 勝也" userId="8c59538c-4358-4eb0-84dd-2e7cb114f0dc" providerId="ADAL" clId="{6504659E-8F58-41ED-AE79-92F6254F37BF}"/>
    <pc:docChg chg="modSld">
      <pc:chgData name="寺田 勝也" userId="8c59538c-4358-4eb0-84dd-2e7cb114f0dc" providerId="ADAL" clId="{6504659E-8F58-41ED-AE79-92F6254F37BF}" dt="2025-01-31T05:24:11.623" v="11" actId="20577"/>
      <pc:docMkLst>
        <pc:docMk/>
      </pc:docMkLst>
      <pc:sldChg chg="modSp mod">
        <pc:chgData name="寺田 勝也" userId="8c59538c-4358-4eb0-84dd-2e7cb114f0dc" providerId="ADAL" clId="{6504659E-8F58-41ED-AE79-92F6254F37BF}" dt="2025-01-31T05:24:11.623" v="11" actId="20577"/>
        <pc:sldMkLst>
          <pc:docMk/>
          <pc:sldMk cId="160254001" sldId="342"/>
        </pc:sldMkLst>
        <pc:spChg chg="mod">
          <ac:chgData name="寺田 勝也" userId="8c59538c-4358-4eb0-84dd-2e7cb114f0dc" providerId="ADAL" clId="{6504659E-8F58-41ED-AE79-92F6254F37BF}" dt="2025-01-31T05:24:11.623" v="11" actId="20577"/>
          <ac:spMkLst>
            <pc:docMk/>
            <pc:sldMk cId="160254001" sldId="342"/>
            <ac:spMk id="22" creationId="{90839629-82A1-4A3A-7618-0FD3B5F83866}"/>
          </ac:spMkLst>
        </pc:spChg>
      </pc:sldChg>
    </pc:docChg>
  </pc:docChgLst>
  <pc:docChgLst>
    <pc:chgData name="奥田陽子" userId="5bf8eb3d-eb6b-4939-b4ac-48d545c81564" providerId="ADAL" clId="{691CAC85-3562-4E6B-9681-D540691E730A}"/>
    <pc:docChg chg="modSld">
      <pc:chgData name="奥田陽子" userId="5bf8eb3d-eb6b-4939-b4ac-48d545c81564" providerId="ADAL" clId="{691CAC85-3562-4E6B-9681-D540691E730A}" dt="2024-08-28T02:55:31.597" v="7" actId="20577"/>
      <pc:docMkLst>
        <pc:docMk/>
      </pc:docMkLst>
      <pc:sldChg chg="modSp mod">
        <pc:chgData name="奥田陽子" userId="5bf8eb3d-eb6b-4939-b4ac-48d545c81564" providerId="ADAL" clId="{691CAC85-3562-4E6B-9681-D540691E730A}" dt="2024-08-28T02:55:31.597" v="7" actId="20577"/>
        <pc:sldMkLst>
          <pc:docMk/>
          <pc:sldMk cId="160254001" sldId="342"/>
        </pc:sldMkLst>
      </pc:sldChg>
    </pc:docChg>
  </pc:docChgLst>
  <pc:docChgLst>
    <pc:chgData name="寺田 勝也" userId="8c59538c-4358-4eb0-84dd-2e7cb114f0dc" providerId="ADAL" clId="{2360DB10-16A7-46FB-B3BD-BF1B5651E940}"/>
    <pc:docChg chg="modSld">
      <pc:chgData name="寺田 勝也" userId="8c59538c-4358-4eb0-84dd-2e7cb114f0dc" providerId="ADAL" clId="{2360DB10-16A7-46FB-B3BD-BF1B5651E940}" dt="2024-11-22T02:28:59.181" v="2" actId="20577"/>
      <pc:docMkLst>
        <pc:docMk/>
      </pc:docMkLst>
      <pc:sldChg chg="modSp mod">
        <pc:chgData name="寺田 勝也" userId="8c59538c-4358-4eb0-84dd-2e7cb114f0dc" providerId="ADAL" clId="{2360DB10-16A7-46FB-B3BD-BF1B5651E940}" dt="2024-11-22T02:28:59.181" v="2" actId="20577"/>
        <pc:sldMkLst>
          <pc:docMk/>
          <pc:sldMk cId="160254001" sldId="342"/>
        </pc:sldMkLst>
        <pc:spChg chg="mod">
          <ac:chgData name="寺田 勝也" userId="8c59538c-4358-4eb0-84dd-2e7cb114f0dc" providerId="ADAL" clId="{2360DB10-16A7-46FB-B3BD-BF1B5651E940}" dt="2024-11-22T02:28:59.181" v="2" actId="20577"/>
          <ac:spMkLst>
            <pc:docMk/>
            <pc:sldMk cId="160254001" sldId="342"/>
            <ac:spMk id="22" creationId="{90839629-82A1-4A3A-7618-0FD3B5F83866}"/>
          </ac:spMkLst>
        </pc:spChg>
      </pc:sldChg>
    </pc:docChg>
  </pc:docChgLst>
  <pc:docChgLst>
    <pc:chgData name="奥田陽子" userId="5bf8eb3d-eb6b-4939-b4ac-48d545c81564" providerId="ADAL" clId="{BD7654D0-6677-4471-AADE-5AFCCA260D4C}"/>
    <pc:docChg chg="modSld">
      <pc:chgData name="奥田陽子" userId="5bf8eb3d-eb6b-4939-b4ac-48d545c81564" providerId="ADAL" clId="{BD7654D0-6677-4471-AADE-5AFCCA260D4C}" dt="2024-11-01T00:32:12.790" v="0" actId="20577"/>
      <pc:docMkLst>
        <pc:docMk/>
      </pc:docMkLst>
      <pc:sldChg chg="modSp mod">
        <pc:chgData name="奥田陽子" userId="5bf8eb3d-eb6b-4939-b4ac-48d545c81564" providerId="ADAL" clId="{BD7654D0-6677-4471-AADE-5AFCCA260D4C}" dt="2024-11-01T00:32:12.790" v="0" actId="20577"/>
        <pc:sldMkLst>
          <pc:docMk/>
          <pc:sldMk cId="160254001" sldId="342"/>
        </pc:sldMkLst>
      </pc:sldChg>
    </pc:docChg>
  </pc:docChgLst>
  <pc:docChgLst>
    <pc:chgData name="奥田陽子" userId="5bf8eb3d-eb6b-4939-b4ac-48d545c81564" providerId="ADAL" clId="{0C8323A2-AAB0-434D-B9A2-D2040DBAC603}"/>
    <pc:docChg chg="modSld">
      <pc:chgData name="奥田陽子" userId="5bf8eb3d-eb6b-4939-b4ac-48d545c81564" providerId="ADAL" clId="{0C8323A2-AAB0-434D-B9A2-D2040DBAC603}" dt="2024-08-06T05:12:09.582" v="11" actId="20577"/>
      <pc:docMkLst>
        <pc:docMk/>
      </pc:docMkLst>
      <pc:sldChg chg="modSp mod">
        <pc:chgData name="奥田陽子" userId="5bf8eb3d-eb6b-4939-b4ac-48d545c81564" providerId="ADAL" clId="{0C8323A2-AAB0-434D-B9A2-D2040DBAC603}" dt="2024-08-06T05:12:09.582" v="11" actId="20577"/>
        <pc:sldMkLst>
          <pc:docMk/>
          <pc:sldMk cId="160254001" sldId="34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4.wdp"/><Relationship Id="rId3" Type="http://schemas.openxmlformats.org/officeDocument/2006/relationships/image" Target="../media/image2.sv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4.png"/><Relationship Id="rId15" Type="http://schemas.microsoft.com/office/2007/relationships/hdphoto" Target="../media/hdphoto5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グラフィックス 9">
            <a:extLst>
              <a:ext uri="{FF2B5EF4-FFF2-40B4-BE49-F238E27FC236}">
                <a16:creationId xmlns:a16="http://schemas.microsoft.com/office/drawing/2014/main" id="{1F8F32FF-FE45-3987-193E-0FD05FC7EE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535" t="396" r="6426" b="19191"/>
          <a:stretch/>
        </p:blipFill>
        <p:spPr>
          <a:xfrm>
            <a:off x="-10616" y="61158"/>
            <a:ext cx="6892792" cy="991092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A9E3F8D-2EAE-EC89-2C73-360AD35EE692}"/>
              </a:ext>
            </a:extLst>
          </p:cNvPr>
          <p:cNvSpPr/>
          <p:nvPr/>
        </p:nvSpPr>
        <p:spPr>
          <a:xfrm>
            <a:off x="16430" y="54564"/>
            <a:ext cx="6841569" cy="979027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4050D86-0E72-9C82-90B9-6D84F027C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520" y="250984"/>
            <a:ext cx="7519277" cy="2349774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C8DCF10-39BB-402D-3DFD-0C108B1FA1A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1391EDA-BB14-E8F5-28B8-2DC8FCE68677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892502-39EA-1DE3-D634-6C113EAD671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0839629-82A1-4A3A-7618-0FD3B5F83866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C312190-401C-6C29-11B0-0626AE531C8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18" name="図 17" descr="テキスト&#10;&#10;自動的に生成された説明">
            <a:extLst>
              <a:ext uri="{FF2B5EF4-FFF2-40B4-BE49-F238E27FC236}">
                <a16:creationId xmlns:a16="http://schemas.microsoft.com/office/drawing/2014/main" id="{C842F677-F188-8926-59FE-AE41B850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95" y="67259"/>
            <a:ext cx="2057985" cy="63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図 11" descr="ポーズをとる男性&#10;&#10;中程度の精度で自動的に生成された説明">
            <a:extLst>
              <a:ext uri="{FF2B5EF4-FFF2-40B4-BE49-F238E27FC236}">
                <a16:creationId xmlns:a16="http://schemas.microsoft.com/office/drawing/2014/main" id="{57F5347D-C098-C801-6EEC-051CB107593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12240" r="35395" b="48576"/>
          <a:stretch/>
        </p:blipFill>
        <p:spPr>
          <a:xfrm rot="21177685">
            <a:off x="1392844" y="2933480"/>
            <a:ext cx="4072312" cy="435536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softEdge rad="63500"/>
          </a:effectLst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5D7B1CB-B7E9-833F-4B9E-8CE7083C634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99" t="25406" r="50085" b="27133"/>
          <a:stretch/>
        </p:blipFill>
        <p:spPr>
          <a:xfrm rot="5400000">
            <a:off x="-22809" y="3535267"/>
            <a:ext cx="2106280" cy="2060662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2E59702-CBA7-5ADE-0F1B-E1793F437010}"/>
              </a:ext>
            </a:extLst>
          </p:cNvPr>
          <p:cNvPicPr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03" t="12576" r="27945" b="57919"/>
          <a:stretch/>
        </p:blipFill>
        <p:spPr>
          <a:xfrm rot="21262935">
            <a:off x="183234" y="5583082"/>
            <a:ext cx="1832390" cy="1852552"/>
          </a:xfrm>
          <a:prstGeom prst="ellipse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63500"/>
          </a:effectLst>
        </p:spPr>
      </p:pic>
      <p:pic>
        <p:nvPicPr>
          <p:cNvPr id="20" name="図 19" descr="青いシャツを着た少年&#10;&#10;自動的に生成された説明">
            <a:extLst>
              <a:ext uri="{FF2B5EF4-FFF2-40B4-BE49-F238E27FC236}">
                <a16:creationId xmlns:a16="http://schemas.microsoft.com/office/drawing/2014/main" id="{0B498478-189A-26BE-7996-3E67B55064A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07" b="99299" l="4480" r="89785">
                        <a14:foregroundMark x1="11290" y1="93170" x2="30824" y2="95972"/>
                        <a14:foregroundMark x1="5376" y1="96848" x2="4480" y2="99299"/>
                        <a14:foregroundMark x1="43907" y1="90543" x2="51971" y2="88441"/>
                        <a14:foregroundMark x1="35305" y1="81086" x2="44982" y2="95972"/>
                        <a14:foregroundMark x1="44982" y1="95972" x2="54480" y2="87741"/>
                        <a14:foregroundMark x1="54480" y1="87741" x2="55556" y2="84238"/>
                        <a14:foregroundMark x1="58065" y1="79860" x2="52867" y2="977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12" t="17154" r="7669" b="8399"/>
          <a:stretch/>
        </p:blipFill>
        <p:spPr>
          <a:xfrm>
            <a:off x="618565" y="1680883"/>
            <a:ext cx="2398372" cy="2255184"/>
          </a:xfrm>
          <a:prstGeom prst="ellipse">
            <a:avLst/>
          </a:prstGeom>
          <a:effectLst>
            <a:softEdge rad="31750"/>
          </a:effectLst>
        </p:spPr>
      </p:pic>
      <p:pic>
        <p:nvPicPr>
          <p:cNvPr id="13" name="図 12" descr="水, 男, 波, 横たわる が含まれている画像&#10;&#10;自動的に生成された説明">
            <a:extLst>
              <a:ext uri="{FF2B5EF4-FFF2-40B4-BE49-F238E27FC236}">
                <a16:creationId xmlns:a16="http://schemas.microsoft.com/office/drawing/2014/main" id="{FB96D165-A4F5-98D0-7545-6BDA2DDE817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99" t="40126" r="56030" b="31387"/>
          <a:stretch/>
        </p:blipFill>
        <p:spPr>
          <a:xfrm rot="5400000">
            <a:off x="4583287" y="3196595"/>
            <a:ext cx="1806455" cy="1855460"/>
          </a:xfrm>
          <a:prstGeom prst="ellipse">
            <a:avLst/>
          </a:prstGeom>
          <a:effectLst>
            <a:softEdge rad="63500"/>
          </a:effec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F48EB3B-A0A4-C85F-1B4A-99436CC6E40E}"/>
              </a:ext>
            </a:extLst>
          </p:cNvPr>
          <p:cNvSpPr txBox="1"/>
          <p:nvPr/>
        </p:nvSpPr>
        <p:spPr>
          <a:xfrm>
            <a:off x="652175" y="6519144"/>
            <a:ext cx="5670408" cy="89255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kumimoji="1" lang="ja-JP" altLang="en-US" sz="4000" b="1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コリスライブが</a:t>
            </a:r>
            <a:endParaRPr kumimoji="1" lang="en-US" altLang="ja-JP" sz="4000" b="1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小塚ゴシック Pro H" panose="020B0800000000000000" pitchFamily="34" charset="-128"/>
              <a:ea typeface="小塚ゴシック Pro H" panose="020B0800000000000000" pitchFamily="34" charset="-128"/>
            </a:endParaRPr>
          </a:p>
          <a:p>
            <a:pPr algn="ctr"/>
            <a:r>
              <a:rPr kumimoji="1" lang="ja-JP" altLang="en-US" sz="4000" b="1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朝の番組をお届け</a:t>
            </a:r>
            <a:endParaRPr kumimoji="1" lang="en-US" altLang="ja-JP" sz="4000" b="1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小塚ゴシック Pro H" panose="020B0800000000000000" pitchFamily="34" charset="-128"/>
              <a:ea typeface="小塚ゴシック Pro H" panose="020B08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095B97C-4B5C-EBF1-4B4D-3E8439D29CE2}"/>
              </a:ext>
            </a:extLst>
          </p:cNvPr>
          <p:cNvSpPr txBox="1"/>
          <p:nvPr/>
        </p:nvSpPr>
        <p:spPr>
          <a:xfrm>
            <a:off x="3897335" y="2524072"/>
            <a:ext cx="323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40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松藏</a:t>
            </a:r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（まつぞう）</a:t>
            </a:r>
            <a:endParaRPr kumimoji="1" lang="ja-JP" altLang="en-US" sz="40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" name="図 2" descr="帽子をかぶっている男性&#10;&#10;自動的に生成された説明">
            <a:extLst>
              <a:ext uri="{FF2B5EF4-FFF2-40B4-BE49-F238E27FC236}">
                <a16:creationId xmlns:a16="http://schemas.microsoft.com/office/drawing/2014/main" id="{BD47EC66-51A1-3D8A-AC61-EA625002B726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44" t="6581" r="35502" b="26492"/>
          <a:stretch/>
        </p:blipFill>
        <p:spPr>
          <a:xfrm rot="21298381">
            <a:off x="5038012" y="4773528"/>
            <a:ext cx="1843841" cy="1888613"/>
          </a:xfrm>
          <a:prstGeom prst="ellipse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0254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68FCC8-71F5-4396-844D-8CC77A60DC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1698</TotalTime>
  <Words>33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小塚ゴシック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71</cp:revision>
  <cp:lastPrinted>2023-04-22T05:57:36Z</cp:lastPrinted>
  <dcterms:created xsi:type="dcterms:W3CDTF">2022-02-20T16:12:08Z</dcterms:created>
  <dcterms:modified xsi:type="dcterms:W3CDTF">2025-01-31T05:24:13Z</dcterms:modified>
</cp:coreProperties>
</file>