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3"/>
  </p:sldMasterIdLst>
  <p:sldIdLst>
    <p:sldId id="340" r:id="rId4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0066"/>
    <a:srgbClr val="FFFFFF"/>
    <a:srgbClr val="F1B00D"/>
    <a:srgbClr val="FA4700"/>
    <a:srgbClr val="F64C08"/>
    <a:srgbClr val="B03200"/>
    <a:srgbClr val="FC4810"/>
    <a:srgbClr val="FFD7D7"/>
    <a:srgbClr val="981E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2F056D65-310E-4A78-B613-78C2EECC9CA5}"/>
    <pc:docChg chg="modSld">
      <pc:chgData name="奥田陽子" userId="5bf8eb3d-eb6b-4939-b4ac-48d545c81564" providerId="ADAL" clId="{2F056D65-310E-4A78-B613-78C2EECC9CA5}" dt="2024-11-01T00:37:19.578" v="3" actId="20577"/>
      <pc:docMkLst>
        <pc:docMk/>
      </pc:docMkLst>
      <pc:sldChg chg="modSp mod">
        <pc:chgData name="奥田陽子" userId="5bf8eb3d-eb6b-4939-b4ac-48d545c81564" providerId="ADAL" clId="{2F056D65-310E-4A78-B613-78C2EECC9CA5}" dt="2024-11-01T00:37:19.578" v="3" actId="20577"/>
        <pc:sldMkLst>
          <pc:docMk/>
          <pc:sldMk cId="2481260732" sldId="340"/>
        </pc:sldMkLst>
      </pc:sldChg>
    </pc:docChg>
  </pc:docChgLst>
  <pc:docChgLst>
    <pc:chgData name="奥田陽子" userId="5bf8eb3d-eb6b-4939-b4ac-48d545c81564" providerId="ADAL" clId="{3B63C88F-EBCC-4E31-87B7-61CCE82275B5}"/>
    <pc:docChg chg="modSld">
      <pc:chgData name="奥田陽子" userId="5bf8eb3d-eb6b-4939-b4ac-48d545c81564" providerId="ADAL" clId="{3B63C88F-EBCC-4E31-87B7-61CCE82275B5}" dt="2024-08-28T02:52:47.460" v="7" actId="20577"/>
      <pc:docMkLst>
        <pc:docMk/>
      </pc:docMkLst>
    </pc:docChg>
  </pc:docChgLst>
  <pc:docChgLst>
    <pc:chgData name="奥田陽子" userId="5bf8eb3d-eb6b-4939-b4ac-48d545c81564" providerId="ADAL" clId="{0091C470-90EE-42C4-B640-E3ED4095CDF0}"/>
    <pc:docChg chg="modSld">
      <pc:chgData name="奥田陽子" userId="5bf8eb3d-eb6b-4939-b4ac-48d545c81564" providerId="ADAL" clId="{0091C470-90EE-42C4-B640-E3ED4095CDF0}" dt="2023-11-28T04:25:02.403" v="4"/>
      <pc:docMkLst>
        <pc:docMk/>
      </pc:docMkLst>
      <pc:sldChg chg="modSp mod">
        <pc:chgData name="奥田陽子" userId="5bf8eb3d-eb6b-4939-b4ac-48d545c81564" providerId="ADAL" clId="{0091C470-90EE-42C4-B640-E3ED4095CDF0}" dt="2023-11-28T04:25:02.403" v="4"/>
        <pc:sldMkLst>
          <pc:docMk/>
          <pc:sldMk cId="2481260732" sldId="340"/>
        </pc:sldMkLst>
      </pc:sldChg>
    </pc:docChg>
  </pc:docChgLst>
  <pc:docChgLst>
    <pc:chgData name="奥田陽子" userId="5bf8eb3d-eb6b-4939-b4ac-48d545c81564" providerId="ADAL" clId="{BC9718D1-E44E-4684-9D19-9F7A4B50EC6D}"/>
    <pc:docChg chg="modSld">
      <pc:chgData name="奥田陽子" userId="5bf8eb3d-eb6b-4939-b4ac-48d545c81564" providerId="ADAL" clId="{BC9718D1-E44E-4684-9D19-9F7A4B50EC6D}" dt="2024-10-16T11:29:23.994" v="4" actId="20577"/>
      <pc:docMkLst>
        <pc:docMk/>
      </pc:docMkLst>
      <pc:sldChg chg="modSp mod">
        <pc:chgData name="奥田陽子" userId="5bf8eb3d-eb6b-4939-b4ac-48d545c81564" providerId="ADAL" clId="{BC9718D1-E44E-4684-9D19-9F7A4B50EC6D}" dt="2024-10-16T11:29:23.994" v="4" actId="20577"/>
        <pc:sldMkLst>
          <pc:docMk/>
          <pc:sldMk cId="2481260732" sldId="340"/>
        </pc:sldMkLst>
      </pc:sldChg>
    </pc:docChg>
  </pc:docChgLst>
  <pc:docChgLst>
    <pc:chgData name="寺田 勝也" userId="8c59538c-4358-4eb0-84dd-2e7cb114f0dc" providerId="ADAL" clId="{96C49E57-EE50-4ACC-A460-CA75DB01EEBD}"/>
    <pc:docChg chg="custSel modSld">
      <pc:chgData name="寺田 勝也" userId="8c59538c-4358-4eb0-84dd-2e7cb114f0dc" providerId="ADAL" clId="{96C49E57-EE50-4ACC-A460-CA75DB01EEBD}" dt="2024-08-07T01:32:01.434" v="0" actId="478"/>
      <pc:docMkLst>
        <pc:docMk/>
      </pc:docMkLst>
      <pc:sldChg chg="delSp mod">
        <pc:chgData name="寺田 勝也" userId="8c59538c-4358-4eb0-84dd-2e7cb114f0dc" providerId="ADAL" clId="{96C49E57-EE50-4ACC-A460-CA75DB01EEBD}" dt="2024-08-07T01:32:01.434" v="0" actId="478"/>
        <pc:sldMkLst>
          <pc:docMk/>
          <pc:sldMk cId="2481260732" sldId="340"/>
        </pc:sldMkLst>
      </pc:sldChg>
    </pc:docChg>
  </pc:docChgLst>
  <pc:docChgLst>
    <pc:chgData name="寺田 勝也" userId="8c59538c-4358-4eb0-84dd-2e7cb114f0dc" providerId="ADAL" clId="{4C513989-EC2D-4F39-8778-464E1D566B10}"/>
    <pc:docChg chg="modSld">
      <pc:chgData name="寺田 勝也" userId="8c59538c-4358-4eb0-84dd-2e7cb114f0dc" providerId="ADAL" clId="{4C513989-EC2D-4F39-8778-464E1D566B10}" dt="2024-11-22T02:27:41.985" v="2" actId="20577"/>
      <pc:docMkLst>
        <pc:docMk/>
      </pc:docMkLst>
    </pc:docChg>
  </pc:docChgLst>
  <pc:docChgLst>
    <pc:chgData name="寺田 勝也" userId="8c59538c-4358-4eb0-84dd-2e7cb114f0dc" providerId="ADAL" clId="{C698F8F2-F4D8-4EBF-865F-C4BF367148FF}"/>
    <pc:docChg chg="modSld">
      <pc:chgData name="寺田 勝也" userId="8c59538c-4358-4eb0-84dd-2e7cb114f0dc" providerId="ADAL" clId="{C698F8F2-F4D8-4EBF-865F-C4BF367148FF}" dt="2024-12-19T09:48:48.381" v="12" actId="20577"/>
      <pc:docMkLst>
        <pc:docMk/>
      </pc:docMkLst>
      <pc:sldChg chg="modSp mod">
        <pc:chgData name="寺田 勝也" userId="8c59538c-4358-4eb0-84dd-2e7cb114f0dc" providerId="ADAL" clId="{C698F8F2-F4D8-4EBF-865F-C4BF367148FF}" dt="2024-12-19T09:48:48.381" v="12" actId="20577"/>
        <pc:sldMkLst>
          <pc:docMk/>
          <pc:sldMk cId="2481260732" sldId="340"/>
        </pc:sldMkLst>
        <pc:spChg chg="mod">
          <ac:chgData name="寺田 勝也" userId="8c59538c-4358-4eb0-84dd-2e7cb114f0dc" providerId="ADAL" clId="{C698F8F2-F4D8-4EBF-865F-C4BF367148FF}" dt="2024-12-19T09:48:48.381" v="12" actId="20577"/>
          <ac:spMkLst>
            <pc:docMk/>
            <pc:sldMk cId="2481260732" sldId="340"/>
            <ac:spMk id="22" creationId="{90839629-82A1-4A3A-7618-0FD3B5F83866}"/>
          </ac:spMkLst>
        </pc:spChg>
      </pc:sldChg>
    </pc:docChg>
  </pc:docChgLst>
  <pc:docChgLst>
    <pc:chgData name="奥田陽子" userId="5bf8eb3d-eb6b-4939-b4ac-48d545c81564" providerId="ADAL" clId="{81459A04-14A6-4D84-A987-A079930CADFF}"/>
    <pc:docChg chg="modSld">
      <pc:chgData name="奥田陽子" userId="5bf8eb3d-eb6b-4939-b4ac-48d545c81564" providerId="ADAL" clId="{81459A04-14A6-4D84-A987-A079930CADFF}" dt="2024-07-24T03:07:40.696" v="8" actId="20577"/>
      <pc:docMkLst>
        <pc:docMk/>
      </pc:docMkLst>
      <pc:sldChg chg="modSp mod">
        <pc:chgData name="奥田陽子" userId="5bf8eb3d-eb6b-4939-b4ac-48d545c81564" providerId="ADAL" clId="{81459A04-14A6-4D84-A987-A079930CADFF}" dt="2024-07-24T03:07:40.696" v="8" actId="20577"/>
        <pc:sldMkLst>
          <pc:docMk/>
          <pc:sldMk cId="2481260732" sldId="340"/>
        </pc:sldMkLst>
      </pc:sldChg>
    </pc:docChg>
  </pc:docChgLst>
  <pc:docChgLst>
    <pc:chgData name="奥田陽子" userId="5bf8eb3d-eb6b-4939-b4ac-48d545c81564" providerId="ADAL" clId="{525E49D4-94BE-4562-8132-9B0EB4EB12E2}"/>
    <pc:docChg chg="modSld">
      <pc:chgData name="奥田陽子" userId="5bf8eb3d-eb6b-4939-b4ac-48d545c81564" providerId="ADAL" clId="{525E49D4-94BE-4562-8132-9B0EB4EB12E2}" dt="2024-11-12T10:43:39.935" v="19" actId="20577"/>
      <pc:docMkLst>
        <pc:docMk/>
      </pc:docMkLst>
    </pc:docChg>
  </pc:docChgLst>
  <pc:docChgLst>
    <pc:chgData name="奥田陽子" userId="5bf8eb3d-eb6b-4939-b4ac-48d545c81564" providerId="ADAL" clId="{7FBD302B-0AF6-4F3C-B67C-FEABA40CFF25}"/>
    <pc:docChg chg="modSld">
      <pc:chgData name="奥田陽子" userId="5bf8eb3d-eb6b-4939-b4ac-48d545c81564" providerId="ADAL" clId="{7FBD302B-0AF6-4F3C-B67C-FEABA40CFF25}" dt="2024-08-06T05:10:30.982" v="11" actId="20577"/>
      <pc:docMkLst>
        <pc:docMk/>
      </pc:docMkLst>
      <pc:sldChg chg="modSp mod">
        <pc:chgData name="奥田陽子" userId="5bf8eb3d-eb6b-4939-b4ac-48d545c81564" providerId="ADAL" clId="{7FBD302B-0AF6-4F3C-B67C-FEABA40CFF25}" dt="2024-08-06T05:10:30.982" v="11" actId="20577"/>
        <pc:sldMkLst>
          <pc:docMk/>
          <pc:sldMk cId="2481260732" sldId="340"/>
        </pc:sldMkLst>
      </pc:sldChg>
    </pc:docChg>
  </pc:docChgLst>
  <pc:docChgLst>
    <pc:chgData name="寺田 勝也" userId="8c59538c-4358-4eb0-84dd-2e7cb114f0dc" providerId="ADAL" clId="{5EEC1173-BECE-40C4-9410-75B0FF2A275E}"/>
    <pc:docChg chg="modSld">
      <pc:chgData name="寺田 勝也" userId="8c59538c-4358-4eb0-84dd-2e7cb114f0dc" providerId="ADAL" clId="{5EEC1173-BECE-40C4-9410-75B0FF2A275E}" dt="2024-10-02T09:24:08.183" v="13" actId="20577"/>
      <pc:docMkLst>
        <pc:docMk/>
      </pc:docMkLst>
      <pc:sldChg chg="modSp mod">
        <pc:chgData name="寺田 勝也" userId="8c59538c-4358-4eb0-84dd-2e7cb114f0dc" providerId="ADAL" clId="{5EEC1173-BECE-40C4-9410-75B0FF2A275E}" dt="2024-10-02T09:24:08.183" v="13" actId="20577"/>
        <pc:sldMkLst>
          <pc:docMk/>
          <pc:sldMk cId="2481260732" sldId="340"/>
        </pc:sldMkLst>
      </pc:sldChg>
    </pc:docChg>
  </pc:docChgLst>
  <pc:docChgLst>
    <pc:chgData name="寺田 勝也" userId="8c59538c-4358-4eb0-84dd-2e7cb114f0dc" providerId="ADAL" clId="{B3EF7DD9-EF2F-4BA0-B76F-D040585D9B31}"/>
    <pc:docChg chg="modSld">
      <pc:chgData name="寺田 勝也" userId="8c59538c-4358-4eb0-84dd-2e7cb114f0dc" providerId="ADAL" clId="{B3EF7DD9-EF2F-4BA0-B76F-D040585D9B31}" dt="2025-01-31T05:21:46.954" v="12" actId="20577"/>
      <pc:docMkLst>
        <pc:docMk/>
      </pc:docMkLst>
      <pc:sldChg chg="modSp mod">
        <pc:chgData name="寺田 勝也" userId="8c59538c-4358-4eb0-84dd-2e7cb114f0dc" providerId="ADAL" clId="{B3EF7DD9-EF2F-4BA0-B76F-D040585D9B31}" dt="2025-01-31T05:21:46.954" v="12" actId="20577"/>
        <pc:sldMkLst>
          <pc:docMk/>
          <pc:sldMk cId="2481260732" sldId="340"/>
        </pc:sldMkLst>
        <pc:spChg chg="mod">
          <ac:chgData name="寺田 勝也" userId="8c59538c-4358-4eb0-84dd-2e7cb114f0dc" providerId="ADAL" clId="{B3EF7DD9-EF2F-4BA0-B76F-D040585D9B31}" dt="2025-01-31T05:21:46.954" v="12" actId="20577"/>
          <ac:spMkLst>
            <pc:docMk/>
            <pc:sldMk cId="2481260732" sldId="340"/>
            <ac:spMk id="22" creationId="{90839629-82A1-4A3A-7618-0FD3B5F8386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microsoft.com/office/2007/relationships/hdphoto" Target="../media/hdphoto6.wdp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microsoft.com/office/2007/relationships/hdphoto" Target="../media/hdphoto5.wdp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グラフィックス 9">
            <a:extLst>
              <a:ext uri="{FF2B5EF4-FFF2-40B4-BE49-F238E27FC236}">
                <a16:creationId xmlns:a16="http://schemas.microsoft.com/office/drawing/2014/main" id="{1F8F32FF-FE45-3987-193E-0FD05FC7EE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535" t="396" r="6426" b="19191"/>
          <a:stretch/>
        </p:blipFill>
        <p:spPr>
          <a:xfrm>
            <a:off x="-10616" y="61158"/>
            <a:ext cx="6892792" cy="9910927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A9E3F8D-2EAE-EC89-2C73-360AD35EE692}"/>
              </a:ext>
            </a:extLst>
          </p:cNvPr>
          <p:cNvSpPr/>
          <p:nvPr/>
        </p:nvSpPr>
        <p:spPr>
          <a:xfrm>
            <a:off x="16430" y="54564"/>
            <a:ext cx="6841569" cy="9790277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D4050D86-0E72-9C82-90B9-6D84F027C3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520" y="250984"/>
            <a:ext cx="7519277" cy="2349774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55D7B1CB-B7E9-833F-4B9E-8CE7083C63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99" t="25406" r="50085" b="27133"/>
          <a:stretch/>
        </p:blipFill>
        <p:spPr>
          <a:xfrm rot="5400000">
            <a:off x="1171928" y="3011307"/>
            <a:ext cx="4514142" cy="4416375"/>
          </a:xfrm>
          <a:prstGeom prst="ellipse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82E59702-CBA7-5ADE-0F1B-E1793F437010}"/>
              </a:ext>
            </a:extLst>
          </p:cNvPr>
          <p:cNvPicPr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03" t="12576" r="27945" b="57919"/>
          <a:stretch/>
        </p:blipFill>
        <p:spPr>
          <a:xfrm rot="21262935">
            <a:off x="183234" y="5583082"/>
            <a:ext cx="1832390" cy="1852552"/>
          </a:xfrm>
          <a:prstGeom prst="ellipse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  <a:softEdge rad="63500"/>
          </a:effectLst>
        </p:spPr>
      </p:pic>
      <p:pic>
        <p:nvPicPr>
          <p:cNvPr id="26" name="図 25" descr="帽子をかぶっている男性&#10;&#10;自動的に生成された説明">
            <a:extLst>
              <a:ext uri="{FF2B5EF4-FFF2-40B4-BE49-F238E27FC236}">
                <a16:creationId xmlns:a16="http://schemas.microsoft.com/office/drawing/2014/main" id="{F8E784B0-77CA-079F-B3D0-049CD3CC740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44" t="6581" r="35502" b="26492"/>
          <a:stretch/>
        </p:blipFill>
        <p:spPr>
          <a:xfrm rot="21298381">
            <a:off x="-84565" y="3463686"/>
            <a:ext cx="2101104" cy="2152123"/>
          </a:xfrm>
          <a:prstGeom prst="ellipse">
            <a:avLst/>
          </a:prstGeom>
          <a:effectLst>
            <a:softEdge rad="63500"/>
          </a:effectLst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C8DCF10-39BB-402D-3DFD-0C108B1FA1AE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1391EDA-BB14-E8F5-28B8-2DC8FCE68677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B892502-39EA-1DE3-D634-6C113EAD671E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90839629-82A1-4A3A-7618-0FD3B5F83866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4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土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8C312190-401C-6C29-11B0-0626AE531C85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0" name="図 19" descr="青いシャツを着た少年&#10;&#10;自動的に生成された説明">
            <a:extLst>
              <a:ext uri="{FF2B5EF4-FFF2-40B4-BE49-F238E27FC236}">
                <a16:creationId xmlns:a16="http://schemas.microsoft.com/office/drawing/2014/main" id="{0B498478-189A-26BE-7996-3E67B55064A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07" b="99299" l="4480" r="89785">
                        <a14:foregroundMark x1="11290" y1="93170" x2="30824" y2="95972"/>
                        <a14:foregroundMark x1="5376" y1="96848" x2="4480" y2="99299"/>
                        <a14:foregroundMark x1="43907" y1="90543" x2="51971" y2="88441"/>
                        <a14:foregroundMark x1="35305" y1="81086" x2="44982" y2="95972"/>
                        <a14:foregroundMark x1="44982" y1="95972" x2="54480" y2="87741"/>
                        <a14:foregroundMark x1="54480" y1="87741" x2="55556" y2="84238"/>
                        <a14:foregroundMark x1="58065" y1="79860" x2="52867" y2="977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12" t="17154" r="7669" b="8399"/>
          <a:stretch/>
        </p:blipFill>
        <p:spPr>
          <a:xfrm>
            <a:off x="618565" y="1680883"/>
            <a:ext cx="2398372" cy="2255184"/>
          </a:xfrm>
          <a:prstGeom prst="ellipse">
            <a:avLst/>
          </a:prstGeom>
          <a:effectLst>
            <a:softEdge rad="31750"/>
          </a:effectLst>
        </p:spPr>
      </p:pic>
      <p:pic>
        <p:nvPicPr>
          <p:cNvPr id="18" name="図 17" descr="テキスト&#10;&#10;自動的に生成された説明">
            <a:extLst>
              <a:ext uri="{FF2B5EF4-FFF2-40B4-BE49-F238E27FC236}">
                <a16:creationId xmlns:a16="http://schemas.microsoft.com/office/drawing/2014/main" id="{C842F677-F188-8926-59FE-AE41B8506C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795" y="67259"/>
            <a:ext cx="2057985" cy="6315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図 12" descr="水, 男, 波, 横たわる が含まれている画像&#10;&#10;自動的に生成された説明">
            <a:extLst>
              <a:ext uri="{FF2B5EF4-FFF2-40B4-BE49-F238E27FC236}">
                <a16:creationId xmlns:a16="http://schemas.microsoft.com/office/drawing/2014/main" id="{FB96D165-A4F5-98D0-7545-6BDA2DDE817C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099" t="40126" r="56030" b="31387"/>
          <a:stretch/>
        </p:blipFill>
        <p:spPr>
          <a:xfrm rot="5400000">
            <a:off x="4583287" y="3115913"/>
            <a:ext cx="1806455" cy="1855460"/>
          </a:xfrm>
          <a:prstGeom prst="ellipse">
            <a:avLst/>
          </a:prstGeom>
          <a:effectLst>
            <a:softEdge rad="63500"/>
          </a:effectLst>
        </p:spPr>
      </p:pic>
      <p:pic>
        <p:nvPicPr>
          <p:cNvPr id="12" name="図 11" descr="ポーズをとる男性&#10;&#10;中程度の精度で自動的に生成された説明">
            <a:extLst>
              <a:ext uri="{FF2B5EF4-FFF2-40B4-BE49-F238E27FC236}">
                <a16:creationId xmlns:a16="http://schemas.microsoft.com/office/drawing/2014/main" id="{57F5347D-C098-C801-6EEC-051CB107593E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00" t="12240" r="35395" b="48576"/>
          <a:stretch/>
        </p:blipFill>
        <p:spPr>
          <a:xfrm rot="21177685">
            <a:off x="5162165" y="4589585"/>
            <a:ext cx="1787166" cy="1911384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softEdge rad="63500"/>
          </a:effectLst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095B97C-4B5C-EBF1-4B4D-3E8439D29CE2}"/>
              </a:ext>
            </a:extLst>
          </p:cNvPr>
          <p:cNvSpPr txBox="1"/>
          <p:nvPr/>
        </p:nvSpPr>
        <p:spPr>
          <a:xfrm>
            <a:off x="3694135" y="2524072"/>
            <a:ext cx="32311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 dirty="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</a:t>
            </a:r>
            <a:endParaRPr kumimoji="1" lang="en-US" altLang="ja-JP" sz="2400" spc="300" dirty="0">
              <a:solidFill>
                <a:schemeClr val="bg1"/>
              </a:solidFill>
              <a:effectLst>
                <a:glow rad="228600">
                  <a:srgbClr val="7030A0">
                    <a:alpha val="70000"/>
                  </a:srgbClr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2800" spc="300" dirty="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ラブリーチャーミー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F48EB3B-A0A4-C85F-1B4A-99436CC6E40E}"/>
              </a:ext>
            </a:extLst>
          </p:cNvPr>
          <p:cNvSpPr txBox="1"/>
          <p:nvPr/>
        </p:nvSpPr>
        <p:spPr>
          <a:xfrm>
            <a:off x="652175" y="6519144"/>
            <a:ext cx="5670408" cy="892552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kumimoji="1" lang="ja-JP" altLang="en-US" sz="4000" b="1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小塚ゴシック Pro H" panose="020B0800000000000000" pitchFamily="34" charset="-128"/>
                <a:ea typeface="小塚ゴシック Pro H" panose="020B0800000000000000" pitchFamily="34" charset="-128"/>
              </a:rPr>
              <a:t>コリスライブが</a:t>
            </a:r>
            <a:endParaRPr kumimoji="1" lang="en-US" altLang="ja-JP" sz="4000" b="1" spc="300" dirty="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小塚ゴシック Pro H" panose="020B0800000000000000" pitchFamily="34" charset="-128"/>
              <a:ea typeface="小塚ゴシック Pro H" panose="020B0800000000000000" pitchFamily="34" charset="-128"/>
            </a:endParaRPr>
          </a:p>
          <a:p>
            <a:pPr algn="ctr"/>
            <a:r>
              <a:rPr kumimoji="1" lang="ja-JP" altLang="en-US" sz="4000" b="1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小塚ゴシック Pro H" panose="020B0800000000000000" pitchFamily="34" charset="-128"/>
                <a:ea typeface="小塚ゴシック Pro H" panose="020B0800000000000000" pitchFamily="34" charset="-128"/>
              </a:rPr>
              <a:t>朝の番組をお届け</a:t>
            </a:r>
            <a:endParaRPr kumimoji="1" lang="en-US" altLang="ja-JP" sz="4000" b="1" spc="300" dirty="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小塚ゴシック Pro H" panose="020B0800000000000000" pitchFamily="34" charset="-128"/>
              <a:ea typeface="小塚ゴシック Pro H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1260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BAF1BA-D4AE-4F62-B331-B5633CC9F7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1707</TotalTime>
  <Words>29</Words>
  <Application>Microsoft Office PowerPoint</Application>
  <PresentationFormat>A4 210 x 297 mm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メイリオ</vt:lpstr>
      <vt:lpstr>小塚ゴシック Pro H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71</cp:revision>
  <cp:lastPrinted>2023-04-22T05:57:36Z</cp:lastPrinted>
  <dcterms:created xsi:type="dcterms:W3CDTF">2022-02-20T16:12:08Z</dcterms:created>
  <dcterms:modified xsi:type="dcterms:W3CDTF">2025-01-31T05:21:49Z</dcterms:modified>
</cp:coreProperties>
</file>