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884"/>
    <a:srgbClr val="C996F8"/>
    <a:srgbClr val="B03200"/>
    <a:srgbClr val="8BF22F"/>
    <a:srgbClr val="FA4700"/>
    <a:srgbClr val="F1B00D"/>
    <a:srgbClr val="F64C08"/>
    <a:srgbClr val="FC4810"/>
    <a:srgbClr val="FFD7D7"/>
    <a:srgbClr val="981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3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3A864087-D1ED-4BD5-A16B-A13E28A1D52E}"/>
    <pc:docChg chg="modSld">
      <pc:chgData name="寺田 勝也" userId="8c59538c-4358-4eb0-84dd-2e7cb114f0dc" providerId="ADAL" clId="{3A864087-D1ED-4BD5-A16B-A13E28A1D52E}" dt="2025-01-31T00:33:14.780" v="2" actId="20577"/>
      <pc:docMkLst>
        <pc:docMk/>
      </pc:docMkLst>
      <pc:sldChg chg="modSp mod">
        <pc:chgData name="寺田 勝也" userId="8c59538c-4358-4eb0-84dd-2e7cb114f0dc" providerId="ADAL" clId="{3A864087-D1ED-4BD5-A16B-A13E28A1D52E}" dt="2025-01-31T00:33:14.780" v="2" actId="20577"/>
        <pc:sldMkLst>
          <pc:docMk/>
          <pc:sldMk cId="770431789" sldId="343"/>
        </pc:sldMkLst>
        <pc:spChg chg="mod">
          <ac:chgData name="寺田 勝也" userId="8c59538c-4358-4eb0-84dd-2e7cb114f0dc" providerId="ADAL" clId="{3A864087-D1ED-4BD5-A16B-A13E28A1D52E}" dt="2025-01-31T00:33:14.780" v="2" actId="20577"/>
          <ac:spMkLst>
            <pc:docMk/>
            <pc:sldMk cId="770431789" sldId="343"/>
            <ac:spMk id="19" creationId="{DFCB6950-7F60-F817-024E-C2981044449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5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ECEEA-172B-99E6-616A-1AD0CF186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BABF53-2BFE-E9AF-B41E-4EEEAE49084A}"/>
              </a:ext>
            </a:extLst>
          </p:cNvPr>
          <p:cNvSpPr/>
          <p:nvPr/>
        </p:nvSpPr>
        <p:spPr>
          <a:xfrm>
            <a:off x="0" y="8229600"/>
            <a:ext cx="6858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2" descr="コリスライブ | シニア向けオンラインレク">
            <a:extLst>
              <a:ext uri="{FF2B5EF4-FFF2-40B4-BE49-F238E27FC236}">
                <a16:creationId xmlns:a16="http://schemas.microsoft.com/office/drawing/2014/main" id="{15DBDD43-C1F1-E2EF-EE92-9AE7D8E2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E9FD838-5BF2-9C99-E4AB-6795CE00A9F6}"/>
              </a:ext>
            </a:extLst>
          </p:cNvPr>
          <p:cNvGrpSpPr/>
          <p:nvPr/>
        </p:nvGrpSpPr>
        <p:grpSpPr>
          <a:xfrm>
            <a:off x="-3383" y="8218358"/>
            <a:ext cx="6864765" cy="1687642"/>
            <a:chOff x="0" y="8218358"/>
            <a:chExt cx="6864765" cy="1687642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D7503416-5355-0F88-F235-1648E1C6E957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F94A2A22-5A15-E947-E13D-156985AA6112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F8260D9C-7BE8-85B6-FB60-D00EFF70B76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15191DE9-223A-A8C6-33CD-C4D4E5F74D36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DFCB6950-7F60-F817-024E-C2981044449A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332B9898-C792-A0CD-96CB-5FE9AAE25831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12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81193F9-13A1-C326-6082-2AB280909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EBECAFD-A6E1-FE35-C381-2C173EEB9E69}"/>
              </a:ext>
            </a:extLst>
          </p:cNvPr>
          <p:cNvSpPr txBox="1"/>
          <p:nvPr/>
        </p:nvSpPr>
        <p:spPr>
          <a:xfrm>
            <a:off x="-4339590" y="4455914"/>
            <a:ext cx="7475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0EE9606-EAAB-083A-FB85-FC42C54B1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" t="40" r="225" b="14473"/>
          <a:stretch/>
        </p:blipFill>
        <p:spPr>
          <a:xfrm>
            <a:off x="-15945" y="3868"/>
            <a:ext cx="6873945" cy="83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31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940E97-6B7F-4248-9C2A-28EC6C45363E}">
  <ds:schemaRefs>
    <ds:schemaRef ds:uri="http://www.w3.org/XML/1998/namespace"/>
    <ds:schemaRef ds:uri="ccc50300-c016-41b3-baf7-1f053ea3de53"/>
    <ds:schemaRef ds:uri="http://purl.org/dc/dcmitype/"/>
    <ds:schemaRef ds:uri="http://schemas.microsoft.com/office/infopath/2007/PartnerControls"/>
    <ds:schemaRef ds:uri="aa497eed-f72d-442f-adf5-cc88fbf9cce6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D2EBC87-27B9-4198-B4F8-E5AFBECD8449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1812826-1197-4E61-B462-8930E42DF5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</TotalTime>
  <Words>18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14</cp:revision>
  <dcterms:created xsi:type="dcterms:W3CDTF">2022-02-20T16:12:08Z</dcterms:created>
  <dcterms:modified xsi:type="dcterms:W3CDTF">2025-01-31T00:33:16Z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