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16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4B57"/>
    <a:srgbClr val="EB9F8D"/>
    <a:srgbClr val="23333B"/>
    <a:srgbClr val="E17259"/>
    <a:srgbClr val="003FCB"/>
    <a:srgbClr val="B4D844"/>
    <a:srgbClr val="F6D2CA"/>
    <a:srgbClr val="1C3138"/>
    <a:srgbClr val="D8E6EB"/>
    <a:srgbClr val="EBC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295" autoAdjust="0"/>
    <p:restoredTop sz="94280" autoAdjust="0"/>
  </p:normalViewPr>
  <p:slideViewPr>
    <p:cSldViewPr snapToGrid="0">
      <p:cViewPr varScale="1">
        <p:scale>
          <a:sx n="49" d="100"/>
          <a:sy n="49" d="100"/>
        </p:scale>
        <p:origin x="1620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2025/1/15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846D9-03D9-AB74-EC0E-EF95AD6EE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2FD155ED-AEB4-6838-9E61-4515AC776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7586"/>
            <a:ext cx="7556500" cy="566865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6BCA48B-27E6-CCD6-CD83-DC0970903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9" r="9056"/>
          <a:stretch/>
        </p:blipFill>
        <p:spPr>
          <a:xfrm>
            <a:off x="0" y="-1892852"/>
            <a:ext cx="7556500" cy="7595118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83412F47-C716-B309-74B5-22960BB8F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128" y="-154983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1E1D82FB-DF2C-416E-9C73-BFB604EA4C9A}"/>
              </a:ext>
            </a:extLst>
          </p:cNvPr>
          <p:cNvGrpSpPr/>
          <p:nvPr/>
        </p:nvGrpSpPr>
        <p:grpSpPr>
          <a:xfrm>
            <a:off x="221353" y="7482340"/>
            <a:ext cx="4487025" cy="2544787"/>
            <a:chOff x="726306" y="5113905"/>
            <a:chExt cx="4487025" cy="2544787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78D80533-5652-D749-AD1C-5EA0F814E663}"/>
                </a:ext>
              </a:extLst>
            </p:cNvPr>
            <p:cNvGrpSpPr/>
            <p:nvPr/>
          </p:nvGrpSpPr>
          <p:grpSpPr>
            <a:xfrm>
              <a:off x="3838024" y="6176681"/>
              <a:ext cx="925385" cy="635769"/>
              <a:chOff x="8807614" y="633327"/>
              <a:chExt cx="925385" cy="635769"/>
            </a:xfrm>
          </p:grpSpPr>
          <p:sp>
            <p:nvSpPr>
              <p:cNvPr id="15" name="楕円 14">
                <a:extLst>
                  <a:ext uri="{FF2B5EF4-FFF2-40B4-BE49-F238E27FC236}">
                    <a16:creationId xmlns:a16="http://schemas.microsoft.com/office/drawing/2014/main" id="{F7721FDB-D5F4-144C-C887-669A07337B52}"/>
                  </a:ext>
                </a:extLst>
              </p:cNvPr>
              <p:cNvSpPr/>
              <p:nvPr/>
            </p:nvSpPr>
            <p:spPr>
              <a:xfrm>
                <a:off x="8807614" y="633327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4F69555F-1658-1BE8-C060-9E9720BBDF38}"/>
                  </a:ext>
                </a:extLst>
              </p:cNvPr>
              <p:cNvSpPr txBox="1"/>
              <p:nvPr/>
            </p:nvSpPr>
            <p:spPr>
              <a:xfrm>
                <a:off x="8836676" y="666619"/>
                <a:ext cx="89632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水</a:t>
                </a:r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B28DCEE2-81F3-D6EA-54E0-B2A43EF68F3D}"/>
                </a:ext>
              </a:extLst>
            </p:cNvPr>
            <p:cNvGrpSpPr/>
            <p:nvPr/>
          </p:nvGrpSpPr>
          <p:grpSpPr>
            <a:xfrm>
              <a:off x="942827" y="5818164"/>
              <a:ext cx="2517477" cy="1121223"/>
              <a:chOff x="726319" y="6157311"/>
              <a:chExt cx="2476749" cy="1121223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C9CBCC87-A3D8-87E1-65A5-C2C1DAD81D73}"/>
                  </a:ext>
                </a:extLst>
              </p:cNvPr>
              <p:cNvSpPr txBox="1"/>
              <p:nvPr/>
            </p:nvSpPr>
            <p:spPr>
              <a:xfrm rot="16200000">
                <a:off x="877999" y="6018858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2</a:t>
                </a: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83065132-259B-8EE9-5FEB-4D2FFA531BAB}"/>
                  </a:ext>
                </a:extLst>
              </p:cNvPr>
              <p:cNvSpPr txBox="1"/>
              <p:nvPr/>
            </p:nvSpPr>
            <p:spPr>
              <a:xfrm rot="16200000">
                <a:off x="1907063" y="5969301"/>
                <a:ext cx="1107996" cy="1484015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19</a:t>
                </a:r>
                <a:r>
                  <a:rPr lang="en-US" altLang="ja-JP" sz="5400" b="1" i="0" u="none" strike="noStrike" baseline="0" dirty="0">
                    <a:solidFill>
                      <a:srgbClr val="0A8010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  </a:t>
                </a:r>
                <a:r>
                  <a:rPr lang="ja-JP" altLang="en-US" sz="5400" b="1" i="0" u="none" strike="noStrike" baseline="0" dirty="0">
                    <a:solidFill>
                      <a:srgbClr val="0A8010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</a:t>
                </a:r>
                <a:endParaRPr lang="en-US" altLang="ja-JP" sz="5400" b="1" i="0" u="none" strike="noStrike" baseline="0" dirty="0">
                  <a:solidFill>
                    <a:srgbClr val="0A801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235FDD49-AE32-F720-5722-FE9A1AF82CA1}"/>
                </a:ext>
              </a:extLst>
            </p:cNvPr>
            <p:cNvGrpSpPr/>
            <p:nvPr/>
          </p:nvGrpSpPr>
          <p:grpSpPr>
            <a:xfrm>
              <a:off x="1064301" y="5113905"/>
              <a:ext cx="3182700" cy="911200"/>
              <a:chOff x="-3448608" y="8604296"/>
              <a:chExt cx="3463710" cy="1006064"/>
            </a:xfrm>
          </p:grpSpPr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B71C7AEB-842E-78F1-AC3F-187A7DC01B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3448608" y="8604296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22" name="TextBox 37">
                <a:extLst>
                  <a:ext uri="{FF2B5EF4-FFF2-40B4-BE49-F238E27FC236}">
                    <a16:creationId xmlns:a16="http://schemas.microsoft.com/office/drawing/2014/main" id="{0B39FD3B-0510-4C40-8CC3-371E6F072296}"/>
                  </a:ext>
                </a:extLst>
              </p:cNvPr>
              <p:cNvSpPr txBox="1"/>
              <p:nvPr/>
            </p:nvSpPr>
            <p:spPr>
              <a:xfrm>
                <a:off x="-3218485" y="9111589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23" name="Picture 60">
              <a:extLst>
                <a:ext uri="{FF2B5EF4-FFF2-40B4-BE49-F238E27FC236}">
                  <a16:creationId xmlns:a16="http://schemas.microsoft.com/office/drawing/2014/main" id="{0A874A7E-0023-A794-0796-83A36F282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3145513" y="5483260"/>
              <a:ext cx="1541008" cy="484006"/>
            </a:xfrm>
            <a:prstGeom prst="rect">
              <a:avLst/>
            </a:prstGeom>
          </p:spPr>
        </p:pic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30C9B65-0168-89F8-E89D-EED0C1D8446E}"/>
                </a:ext>
              </a:extLst>
            </p:cNvPr>
            <p:cNvSpPr txBox="1"/>
            <p:nvPr/>
          </p:nvSpPr>
          <p:spPr>
            <a:xfrm rot="16200000">
              <a:off x="2600487" y="5045847"/>
              <a:ext cx="738664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6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6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6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24" name="TextBox 27">
            <a:extLst>
              <a:ext uri="{FF2B5EF4-FFF2-40B4-BE49-F238E27FC236}">
                <a16:creationId xmlns:a16="http://schemas.microsoft.com/office/drawing/2014/main" id="{5BEE2EA7-C5EF-06B3-7E63-1F96D99FC852}"/>
              </a:ext>
            </a:extLst>
          </p:cNvPr>
          <p:cNvSpPr txBox="1"/>
          <p:nvPr/>
        </p:nvSpPr>
        <p:spPr>
          <a:xfrm>
            <a:off x="894045" y="8761677"/>
            <a:ext cx="4142887" cy="443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　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658B1F1-D5E7-DF26-DDE0-6F75AA5498BD}"/>
              </a:ext>
            </a:extLst>
          </p:cNvPr>
          <p:cNvSpPr txBox="1"/>
          <p:nvPr/>
        </p:nvSpPr>
        <p:spPr>
          <a:xfrm>
            <a:off x="948279" y="6519031"/>
            <a:ext cx="62416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B87FAA10-5B2F-EA0B-264D-FC6CA39EF8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29" name="波線 28">
            <a:extLst>
              <a:ext uri="{FF2B5EF4-FFF2-40B4-BE49-F238E27FC236}">
                <a16:creationId xmlns:a16="http://schemas.microsoft.com/office/drawing/2014/main" id="{8BB5BDDF-D413-CB83-8021-BB32AA726179}"/>
              </a:ext>
            </a:extLst>
          </p:cNvPr>
          <p:cNvSpPr/>
          <p:nvPr/>
        </p:nvSpPr>
        <p:spPr>
          <a:xfrm rot="21219727">
            <a:off x="-1218844" y="4608226"/>
            <a:ext cx="9311002" cy="2005067"/>
          </a:xfrm>
          <a:prstGeom prst="wave">
            <a:avLst>
              <a:gd name="adj1" fmla="val 20000"/>
              <a:gd name="adj2" fmla="val 6498"/>
            </a:avLst>
          </a:prstGeom>
          <a:solidFill>
            <a:srgbClr val="0A80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波線 34">
            <a:extLst>
              <a:ext uri="{FF2B5EF4-FFF2-40B4-BE49-F238E27FC236}">
                <a16:creationId xmlns:a16="http://schemas.microsoft.com/office/drawing/2014/main" id="{0659A014-6B3C-E2F1-54E4-FC064D41EEA9}"/>
              </a:ext>
            </a:extLst>
          </p:cNvPr>
          <p:cNvSpPr/>
          <p:nvPr/>
        </p:nvSpPr>
        <p:spPr>
          <a:xfrm>
            <a:off x="-1132902" y="4991847"/>
            <a:ext cx="10087892" cy="1180892"/>
          </a:xfrm>
          <a:prstGeom prst="wave">
            <a:avLst>
              <a:gd name="adj1" fmla="val 20000"/>
              <a:gd name="adj2" fmla="val 6565"/>
            </a:avLst>
          </a:prstGeom>
          <a:solidFill>
            <a:srgbClr val="FA62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652BC5B9-C0A6-DEAA-18B6-9541341020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50" t="10175" r="33655" b="16964"/>
          <a:stretch/>
        </p:blipFill>
        <p:spPr>
          <a:xfrm>
            <a:off x="4230351" y="344785"/>
            <a:ext cx="1641173" cy="551576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1BC78A9-4BFA-9C17-99FC-0DE086D863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75" t="6729" r="14533" b="15711"/>
          <a:stretch/>
        </p:blipFill>
        <p:spPr>
          <a:xfrm>
            <a:off x="5518351" y="406992"/>
            <a:ext cx="1816795" cy="508344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17E1A484-0009-8068-5507-CD74AA1BD8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0431" y1="46675" x2="50539" y2="46145"/>
                        <a14:foregroundMark x1="50539" y1="46145" x2="52775" y2="46321"/>
                        <a14:backgroundMark x1="12096" y1="14303" x2="19635" y2="22660"/>
                        <a14:backgroundMark x1="19635" y1="22660" x2="22204" y2="29253"/>
                        <a14:backgroundMark x1="13339" y1="15009" x2="22121" y2="32078"/>
                        <a14:backgroundMark x1="22121" y1="32078" x2="25269" y2="35256"/>
                        <a14:backgroundMark x1="28500" y1="24544" x2="24524" y2="36080"/>
                        <a14:backgroundMark x1="24524" y1="36080" x2="24192" y2="35845"/>
                        <a14:backgroundMark x1="26181" y1="25015" x2="28749" y2="37964"/>
                        <a14:backgroundMark x1="28749" y1="37964" x2="27672" y2="37846"/>
                        <a14:backgroundMark x1="23281" y1="34962" x2="25269" y2="39670"/>
                        <a14:backgroundMark x1="79702" y1="47087" x2="84756" y2="55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4126"/>
          <a:stretch/>
        </p:blipFill>
        <p:spPr>
          <a:xfrm>
            <a:off x="3362133" y="6422521"/>
            <a:ext cx="4872046" cy="451763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C7F0F80-01DE-2678-9576-E91A74895987}"/>
              </a:ext>
            </a:extLst>
          </p:cNvPr>
          <p:cNvSpPr txBox="1"/>
          <p:nvPr/>
        </p:nvSpPr>
        <p:spPr>
          <a:xfrm>
            <a:off x="2708303" y="10136857"/>
            <a:ext cx="4289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27000">
                    <a:schemeClr val="bg1"/>
                  </a:glow>
                </a:effectLst>
              </a:rPr>
              <a:t>中田 亮</a:t>
            </a:r>
          </a:p>
        </p:txBody>
      </p:sp>
    </p:spTree>
    <p:extLst>
      <p:ext uri="{BB962C8B-B14F-4D97-AF65-F5344CB8AC3E}">
        <p14:creationId xmlns:p14="http://schemas.microsoft.com/office/powerpoint/2010/main" val="1119011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69258</TotalTime>
  <Words>21</Words>
  <Application>Microsoft Office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DNP 秀英丸ゴシック Std B</vt:lpstr>
      <vt:lpstr>Hiragino Kaku Gothic Pro</vt:lpstr>
      <vt:lpstr>Noto Sans Regular Bold</vt:lpstr>
      <vt:lpstr>UD デジタル 教科書体 NP-B</vt:lpstr>
      <vt:lpstr>游ゴシック Light</vt:lpstr>
      <vt:lpstr>Arial</vt:lpstr>
      <vt:lpstr>BIZ UDPゴシック</vt:lpstr>
      <vt:lpstr>Calibri</vt:lpstr>
      <vt:lpstr>Calibri Light</vt:lpstr>
      <vt:lpstr>游ゴシック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301</cp:revision>
  <cp:lastPrinted>2024-04-25T02:32:41Z</cp:lastPrinted>
  <dcterms:created xsi:type="dcterms:W3CDTF">2022-09-22T01:47:20Z</dcterms:created>
  <dcterms:modified xsi:type="dcterms:W3CDTF">2025-01-15T01:21:50Z</dcterms:modified>
</cp:coreProperties>
</file>