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92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7856"/>
    <a:srgbClr val="FEF9DE"/>
    <a:srgbClr val="FEF5C6"/>
    <a:srgbClr val="FCD720"/>
    <a:srgbClr val="BBEEB4"/>
    <a:srgbClr val="1F6016"/>
    <a:srgbClr val="E6E6E6"/>
    <a:srgbClr val="802212"/>
    <a:srgbClr val="CC150A"/>
    <a:srgbClr val="023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280" autoAdjust="0"/>
  </p:normalViewPr>
  <p:slideViewPr>
    <p:cSldViewPr snapToGrid="0">
      <p:cViewPr varScale="1">
        <p:scale>
          <a:sx n="49" d="100"/>
          <a:sy n="49" d="100"/>
        </p:scale>
        <p:origin x="1620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2025/1/22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5C6"/>
            </a:gs>
            <a:gs pos="55000">
              <a:srgbClr val="FCD720"/>
            </a:gs>
            <a:gs pos="83000">
              <a:srgbClr val="FCD720"/>
            </a:gs>
            <a:gs pos="100000">
              <a:srgbClr val="FEF9D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図 45">
            <a:extLst>
              <a:ext uri="{FF2B5EF4-FFF2-40B4-BE49-F238E27FC236}">
                <a16:creationId xmlns:a16="http://schemas.microsoft.com/office/drawing/2014/main" id="{170202E2-3A10-1553-3A3B-CC089AB6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61861" r="8850"/>
          <a:stretch/>
        </p:blipFill>
        <p:spPr>
          <a:xfrm rot="21041417">
            <a:off x="-1565296" y="4822563"/>
            <a:ext cx="6712960" cy="226887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7FEF23C8-219F-FE24-EF51-FE1C156C1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 b="62955"/>
          <a:stretch/>
        </p:blipFill>
        <p:spPr>
          <a:xfrm>
            <a:off x="-406857" y="8619"/>
            <a:ext cx="3967226" cy="173761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E8C3C62-5CF2-3984-1BBE-DC04E55EF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61861" r="8850"/>
          <a:stretch/>
        </p:blipFill>
        <p:spPr>
          <a:xfrm rot="398608">
            <a:off x="1585329" y="9028547"/>
            <a:ext cx="5720756" cy="193352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74F25C83-A6F6-B462-8453-01D936D98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 b="62955"/>
          <a:stretch/>
        </p:blipFill>
        <p:spPr>
          <a:xfrm>
            <a:off x="3565067" y="10298"/>
            <a:ext cx="3967226" cy="173761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3D0AF67-A3B7-DE7E-7202-3DE25E2F6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4" b="50321"/>
          <a:stretch/>
        </p:blipFill>
        <p:spPr>
          <a:xfrm>
            <a:off x="4663578" y="138214"/>
            <a:ext cx="2631647" cy="223144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D3DA355-9F72-6126-B3B7-B8D259DEF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4" y="315962"/>
            <a:ext cx="1673552" cy="900168"/>
          </a:xfrm>
          <a:prstGeom prst="rect">
            <a:avLst/>
          </a:prstGeom>
          <a:effectLst>
            <a:glow rad="38100">
              <a:schemeClr val="bg1">
                <a:alpha val="91000"/>
              </a:schemeClr>
            </a:glow>
          </a:effec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1CFF795-8041-A848-ED9E-73F8DA7335BA}"/>
              </a:ext>
            </a:extLst>
          </p:cNvPr>
          <p:cNvGrpSpPr/>
          <p:nvPr/>
        </p:nvGrpSpPr>
        <p:grpSpPr>
          <a:xfrm>
            <a:off x="3412663" y="6790522"/>
            <a:ext cx="924538" cy="635769"/>
            <a:chOff x="8371795" y="633327"/>
            <a:chExt cx="924538" cy="635769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700E4ECA-C133-2BEE-CD4B-088D7A97C11E}"/>
                </a:ext>
              </a:extLst>
            </p:cNvPr>
            <p:cNvSpPr/>
            <p:nvPr/>
          </p:nvSpPr>
          <p:spPr>
            <a:xfrm>
              <a:off x="8371795" y="633327"/>
              <a:ext cx="645818" cy="635769"/>
            </a:xfrm>
            <a:prstGeom prst="ellipse">
              <a:avLst/>
            </a:prstGeom>
            <a:solidFill>
              <a:srgbClr val="12785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8C921E"/>
                  </a:glow>
                </a:effectLst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FD38A76-9D2E-4951-6DAA-12ABCB1BC662}"/>
                </a:ext>
              </a:extLst>
            </p:cNvPr>
            <p:cNvSpPr txBox="1"/>
            <p:nvPr/>
          </p:nvSpPr>
          <p:spPr>
            <a:xfrm>
              <a:off x="8400010" y="670053"/>
              <a:ext cx="896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金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98D1200-125A-6A9E-40C6-10C098C534FB}"/>
              </a:ext>
            </a:extLst>
          </p:cNvPr>
          <p:cNvGrpSpPr/>
          <p:nvPr/>
        </p:nvGrpSpPr>
        <p:grpSpPr>
          <a:xfrm>
            <a:off x="572988" y="6440183"/>
            <a:ext cx="3008088" cy="1107996"/>
            <a:chOff x="233951" y="6143205"/>
            <a:chExt cx="2896829" cy="1107996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3976C12-78E0-FE3D-C44D-551580E72814}"/>
                </a:ext>
              </a:extLst>
            </p:cNvPr>
            <p:cNvSpPr txBox="1"/>
            <p:nvPr/>
          </p:nvSpPr>
          <p:spPr>
            <a:xfrm rot="16200000">
              <a:off x="466424" y="5910732"/>
              <a:ext cx="1107996" cy="1572941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127856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037C83D-E56E-7769-8C79-9867018FDE70}"/>
                </a:ext>
              </a:extLst>
            </p:cNvPr>
            <p:cNvSpPr txBox="1"/>
            <p:nvPr/>
          </p:nvSpPr>
          <p:spPr>
            <a:xfrm rot="16200000">
              <a:off x="1593779" y="5714199"/>
              <a:ext cx="1107996" cy="1966007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i="0" u="none" strike="noStrike" baseline="0" dirty="0">
                  <a:solidFill>
                    <a:srgbClr val="127856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24</a:t>
              </a:r>
              <a:r>
                <a:rPr lang="en-US" altLang="ja-JP" sz="5400" b="1" i="0" u="none" strike="noStrike" baseline="0" dirty="0">
                  <a:solidFill>
                    <a:srgbClr val="127856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5400" b="1" i="0" u="none" strike="noStrike" baseline="0" dirty="0">
                  <a:solidFill>
                    <a:srgbClr val="127856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5400" b="1" i="0" u="none" strike="noStrike" baseline="0" dirty="0">
                <a:solidFill>
                  <a:srgbClr val="127856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5" name="Picture 60">
            <a:extLst>
              <a:ext uri="{FF2B5EF4-FFF2-40B4-BE49-F238E27FC236}">
                <a16:creationId xmlns:a16="http://schemas.microsoft.com/office/drawing/2014/main" id="{20C8343C-3D25-3F26-F9AF-60959670A2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65447" y="6091165"/>
            <a:ext cx="1486456" cy="466872"/>
          </a:xfrm>
          <a:prstGeom prst="rect">
            <a:avLst/>
          </a:prstGeom>
        </p:spPr>
      </p:pic>
      <p:sp>
        <p:nvSpPr>
          <p:cNvPr id="16" name="TextBox 27">
            <a:extLst>
              <a:ext uri="{FF2B5EF4-FFF2-40B4-BE49-F238E27FC236}">
                <a16:creationId xmlns:a16="http://schemas.microsoft.com/office/drawing/2014/main" id="{D00346E2-7EC6-5FEF-792A-8E11EE168EC2}"/>
              </a:ext>
            </a:extLst>
          </p:cNvPr>
          <p:cNvSpPr txBox="1"/>
          <p:nvPr/>
        </p:nvSpPr>
        <p:spPr>
          <a:xfrm>
            <a:off x="897391" y="7053787"/>
            <a:ext cx="4142887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　     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273346-1965-89AB-99DF-1ED350595DF3}"/>
              </a:ext>
            </a:extLst>
          </p:cNvPr>
          <p:cNvSpPr txBox="1"/>
          <p:nvPr/>
        </p:nvSpPr>
        <p:spPr>
          <a:xfrm rot="16200000">
            <a:off x="5689710" y="5382330"/>
            <a:ext cx="677108" cy="3406356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en-US" altLang="ja-JP" sz="3200" b="1" dirty="0">
                <a:solidFill>
                  <a:srgbClr val="127856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200" b="1" dirty="0">
                <a:solidFill>
                  <a:srgbClr val="127856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200" b="1" dirty="0">
                <a:solidFill>
                  <a:srgbClr val="127856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AFE5586-0D92-09BF-CA05-829A385A5E07}"/>
              </a:ext>
            </a:extLst>
          </p:cNvPr>
          <p:cNvGrpSpPr/>
          <p:nvPr/>
        </p:nvGrpSpPr>
        <p:grpSpPr>
          <a:xfrm>
            <a:off x="663349" y="5690649"/>
            <a:ext cx="3200322" cy="911200"/>
            <a:chOff x="-3401719" y="7927714"/>
            <a:chExt cx="3482888" cy="1006064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8E287F8-84CD-C2AA-F936-A3FE4AE53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401719" y="7927714"/>
              <a:ext cx="2221767" cy="1006064"/>
            </a:xfrm>
            <a:prstGeom prst="rect">
              <a:avLst/>
            </a:prstGeom>
          </p:spPr>
        </p:pic>
        <p:sp>
          <p:nvSpPr>
            <p:cNvPr id="14" name="TextBox 37">
              <a:extLst>
                <a:ext uri="{FF2B5EF4-FFF2-40B4-BE49-F238E27FC236}">
                  <a16:creationId xmlns:a16="http://schemas.microsoft.com/office/drawing/2014/main" id="{A5A12F24-32A2-B56E-1FBB-A842CDFE01E5}"/>
                </a:ext>
              </a:extLst>
            </p:cNvPr>
            <p:cNvSpPr txBox="1"/>
            <p:nvPr/>
          </p:nvSpPr>
          <p:spPr>
            <a:xfrm>
              <a:off x="-3152417" y="8459062"/>
              <a:ext cx="3233586" cy="2518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28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F7B180-7E87-4BE8-65C9-122D839A278C}"/>
              </a:ext>
            </a:extLst>
          </p:cNvPr>
          <p:cNvSpPr txBox="1"/>
          <p:nvPr/>
        </p:nvSpPr>
        <p:spPr>
          <a:xfrm>
            <a:off x="3343578" y="7917041"/>
            <a:ext cx="59544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6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2CEF2C9-B0FF-A205-4B42-D648FB6CB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50529" r="21412"/>
          <a:stretch/>
        </p:blipFill>
        <p:spPr>
          <a:xfrm>
            <a:off x="1589183" y="3303927"/>
            <a:ext cx="4336441" cy="210278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FB8676E-9392-3C1D-4B1C-52BFF83D8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19358" b="58498"/>
          <a:stretch/>
        </p:blipFill>
        <p:spPr>
          <a:xfrm>
            <a:off x="1073583" y="2107011"/>
            <a:ext cx="5686336" cy="184856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FDC6719-D66B-7650-E765-454C1BEF7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7" t="57037"/>
          <a:stretch/>
        </p:blipFill>
        <p:spPr>
          <a:xfrm>
            <a:off x="-59621" y="4065053"/>
            <a:ext cx="2172041" cy="1718046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CE35AA0-7517-321E-3DAA-73E6DD64B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0" t="20530" r="31103"/>
          <a:stretch/>
        </p:blipFill>
        <p:spPr>
          <a:xfrm rot="20935689">
            <a:off x="4566346" y="3576181"/>
            <a:ext cx="3267956" cy="367171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8182E6D-18C0-483E-BA23-25AF5A1E6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6" b="56653"/>
          <a:stretch/>
        </p:blipFill>
        <p:spPr>
          <a:xfrm>
            <a:off x="465851" y="1793090"/>
            <a:ext cx="2172040" cy="184245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4E9D255C-35B7-B3A5-2D72-C5D815659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28" r="71256"/>
          <a:stretch/>
        </p:blipFill>
        <p:spPr>
          <a:xfrm>
            <a:off x="5637686" y="7603961"/>
            <a:ext cx="2172040" cy="231109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206E5246-A8F8-FDEB-485C-E49014568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20" b="48599"/>
          <a:stretch/>
        </p:blipFill>
        <p:spPr>
          <a:xfrm>
            <a:off x="2301085" y="770"/>
            <a:ext cx="3126913" cy="218481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842C0B4-1C4B-BD1D-78BC-EC891686B8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0" t="25903" b="33677"/>
          <a:stretch/>
        </p:blipFill>
        <p:spPr>
          <a:xfrm>
            <a:off x="2595553" y="1045645"/>
            <a:ext cx="4928566" cy="214256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39071ED-66FE-0D3F-0324-5207C9CFB6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7" y="6422745"/>
            <a:ext cx="3034376" cy="456274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96A034-BD0D-2318-BEE8-3E39D2797D58}"/>
              </a:ext>
            </a:extLst>
          </p:cNvPr>
          <p:cNvSpPr txBox="1"/>
          <p:nvPr/>
        </p:nvSpPr>
        <p:spPr>
          <a:xfrm>
            <a:off x="493059" y="9575197"/>
            <a:ext cx="428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加藤 つぐみ</a:t>
            </a:r>
          </a:p>
        </p:txBody>
      </p:sp>
    </p:spTree>
    <p:extLst>
      <p:ext uri="{BB962C8B-B14F-4D97-AF65-F5344CB8AC3E}">
        <p14:creationId xmlns:p14="http://schemas.microsoft.com/office/powerpoint/2010/main" val="244920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68984</TotalTime>
  <Words>21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游ゴシック Light</vt:lpstr>
      <vt:lpstr>Arial</vt:lpstr>
      <vt:lpstr>Calibri</vt:lpstr>
      <vt:lpstr>Calibri Light</vt:lpstr>
      <vt:lpstr>UD デジタル 教科書体 NP-B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292</cp:revision>
  <cp:lastPrinted>2024-04-25T02:32:41Z</cp:lastPrinted>
  <dcterms:created xsi:type="dcterms:W3CDTF">2022-09-22T01:47:20Z</dcterms:created>
  <dcterms:modified xsi:type="dcterms:W3CDTF">2025-01-22T08:08:23Z</dcterms:modified>
</cp:coreProperties>
</file>