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648186BD-4A07-42BA-9304-0FEEEEB3D49E}"/>
    <pc:docChg chg="modSld">
      <pc:chgData name="奥田陽子" userId="5bf8eb3d-eb6b-4939-b4ac-48d545c81564" providerId="ADAL" clId="{648186BD-4A07-42BA-9304-0FEEEEB3D49E}" dt="2024-08-28T02:54:43.732" v="7" actId="20577"/>
      <pc:docMkLst>
        <pc:docMk/>
      </pc:docMkLst>
      <pc:sldChg chg="modSp mod">
        <pc:chgData name="奥田陽子" userId="5bf8eb3d-eb6b-4939-b4ac-48d545c81564" providerId="ADAL" clId="{648186BD-4A07-42BA-9304-0FEEEEB3D49E}" dt="2024-08-28T02:54:43.732" v="7" actId="20577"/>
        <pc:sldMkLst>
          <pc:docMk/>
          <pc:sldMk cId="1499496646" sldId="322"/>
        </pc:sldMkLst>
      </pc:sldChg>
    </pc:docChg>
  </pc:docChgLst>
  <pc:docChgLst>
    <pc:chgData name="寺田 勝也" userId="8c59538c-4358-4eb0-84dd-2e7cb114f0dc" providerId="ADAL" clId="{F2BD80A7-D03D-4992-860F-A94728CF977A}"/>
    <pc:docChg chg="modSld">
      <pc:chgData name="寺田 勝也" userId="8c59538c-4358-4eb0-84dd-2e7cb114f0dc" providerId="ADAL" clId="{F2BD80A7-D03D-4992-860F-A94728CF977A}" dt="2024-11-22T02:24:20.457" v="2" actId="20577"/>
      <pc:docMkLst>
        <pc:docMk/>
      </pc:docMkLst>
      <pc:sldChg chg="modSp mod">
        <pc:chgData name="寺田 勝也" userId="8c59538c-4358-4eb0-84dd-2e7cb114f0dc" providerId="ADAL" clId="{F2BD80A7-D03D-4992-860F-A94728CF977A}" dt="2024-11-22T02:24:20.457" v="2" actId="20577"/>
        <pc:sldMkLst>
          <pc:docMk/>
          <pc:sldMk cId="1499496646" sldId="322"/>
        </pc:sldMkLst>
        <pc:spChg chg="mod">
          <ac:chgData name="寺田 勝也" userId="8c59538c-4358-4eb0-84dd-2e7cb114f0dc" providerId="ADAL" clId="{F2BD80A7-D03D-4992-860F-A94728CF977A}" dt="2024-11-22T02:24:20.457" v="2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3C60FAA1-AE97-466F-9793-32C64DB102F1}"/>
    <pc:docChg chg="modSld">
      <pc:chgData name="奥田陽子" userId="5bf8eb3d-eb6b-4939-b4ac-48d545c81564" providerId="ADAL" clId="{3C60FAA1-AE97-466F-9793-32C64DB102F1}" dt="2024-11-01T00:40:18.068" v="2" actId="20577"/>
      <pc:docMkLst>
        <pc:docMk/>
      </pc:docMkLst>
      <pc:sldChg chg="modSp mod">
        <pc:chgData name="奥田陽子" userId="5bf8eb3d-eb6b-4939-b4ac-48d545c81564" providerId="ADAL" clId="{3C60FAA1-AE97-466F-9793-32C64DB102F1}" dt="2024-11-01T00:40:18.068" v="2" actId="20577"/>
        <pc:sldMkLst>
          <pc:docMk/>
          <pc:sldMk cId="1499496646" sldId="322"/>
        </pc:sldMkLst>
        <pc:spChg chg="mod">
          <ac:chgData name="奥田陽子" userId="5bf8eb3d-eb6b-4939-b4ac-48d545c81564" providerId="ADAL" clId="{3C60FAA1-AE97-466F-9793-32C64DB102F1}" dt="2024-11-01T00:40:18.068" v="2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</pc:sldChg>
    </pc:docChg>
  </pc:docChgLst>
  <pc:docChgLst>
    <pc:chgData name="奥田陽子" userId="5bf8eb3d-eb6b-4939-b4ac-48d545c81564" providerId="ADAL" clId="{96A83612-5042-4311-B608-CECF6D1E070B}"/>
    <pc:docChg chg="modSld">
      <pc:chgData name="奥田陽子" userId="5bf8eb3d-eb6b-4939-b4ac-48d545c81564" providerId="ADAL" clId="{96A83612-5042-4311-B608-CECF6D1E070B}" dt="2024-08-06T04:44:26.648" v="30" actId="20577"/>
      <pc:docMkLst>
        <pc:docMk/>
      </pc:docMkLst>
      <pc:sldChg chg="modSp mod">
        <pc:chgData name="奥田陽子" userId="5bf8eb3d-eb6b-4939-b4ac-48d545c81564" providerId="ADAL" clId="{96A83612-5042-4311-B608-CECF6D1E070B}" dt="2024-08-06T04:44:26.648" v="30" actId="20577"/>
        <pc:sldMkLst>
          <pc:docMk/>
          <pc:sldMk cId="1499496646" sldId="322"/>
        </pc:sldMkLst>
      </pc:sldChg>
    </pc:docChg>
  </pc:docChgLst>
  <pc:docChgLst>
    <pc:chgData name="寺田 勝也" userId="8c59538c-4358-4eb0-84dd-2e7cb114f0dc" providerId="ADAL" clId="{E40F2CC6-BFC3-449E-86F4-DD9760CF417C}"/>
    <pc:docChg chg="modSld">
      <pc:chgData name="寺田 勝也" userId="8c59538c-4358-4eb0-84dd-2e7cb114f0dc" providerId="ADAL" clId="{E40F2CC6-BFC3-449E-86F4-DD9760CF417C}" dt="2024-12-19T09:46:00.408" v="3" actId="20577"/>
      <pc:docMkLst>
        <pc:docMk/>
      </pc:docMkLst>
      <pc:sldChg chg="modSp mod">
        <pc:chgData name="寺田 勝也" userId="8c59538c-4358-4eb0-84dd-2e7cb114f0dc" providerId="ADAL" clId="{E40F2CC6-BFC3-449E-86F4-DD9760CF417C}" dt="2024-12-19T09:46:00.408" v="3" actId="20577"/>
        <pc:sldMkLst>
          <pc:docMk/>
          <pc:sldMk cId="1499496646" sldId="322"/>
        </pc:sldMkLst>
        <pc:spChg chg="mod">
          <ac:chgData name="寺田 勝也" userId="8c59538c-4358-4eb0-84dd-2e7cb114f0dc" providerId="ADAL" clId="{E40F2CC6-BFC3-449E-86F4-DD9760CF417C}" dt="2024-12-19T09:46:00.408" v="3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寺田 勝也" userId="8c59538c-4358-4eb0-84dd-2e7cb114f0dc" providerId="ADAL" clId="{4AA45B63-F774-4E14-8CDC-D5C4E697C053}"/>
    <pc:docChg chg="modSld">
      <pc:chgData name="寺田 勝也" userId="8c59538c-4358-4eb0-84dd-2e7cb114f0dc" providerId="ADAL" clId="{4AA45B63-F774-4E14-8CDC-D5C4E697C053}" dt="2024-10-02T09:20:12.161" v="6" actId="20577"/>
      <pc:docMkLst>
        <pc:docMk/>
      </pc:docMkLst>
      <pc:sldChg chg="modSp mod">
        <pc:chgData name="寺田 勝也" userId="8c59538c-4358-4eb0-84dd-2e7cb114f0dc" providerId="ADAL" clId="{4AA45B63-F774-4E14-8CDC-D5C4E697C053}" dt="2024-10-02T09:20:12.161" v="6" actId="20577"/>
        <pc:sldMkLst>
          <pc:docMk/>
          <pc:sldMk cId="1499496646" sldId="322"/>
        </pc:sldMkLst>
        <pc:spChg chg="mod">
          <ac:chgData name="寺田 勝也" userId="8c59538c-4358-4eb0-84dd-2e7cb114f0dc" providerId="ADAL" clId="{4AA45B63-F774-4E14-8CDC-D5C4E697C053}" dt="2024-10-02T09:20:12.161" v="6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</pc:sldChg>
    </pc:docChg>
  </pc:docChgLst>
  <pc:docChgLst>
    <pc:chgData name="奥田陽子" userId="5bf8eb3d-eb6b-4939-b4ac-48d545c81564" providerId="ADAL" clId="{1E573406-6DFE-4DCA-B222-29E5B9C5AF64}"/>
    <pc:docChg chg="modSld">
      <pc:chgData name="奥田陽子" userId="5bf8eb3d-eb6b-4939-b4ac-48d545c81564" providerId="ADAL" clId="{1E573406-6DFE-4DCA-B222-29E5B9C5AF64}" dt="2024-07-24T03:06:55.510" v="12" actId="20577"/>
      <pc:docMkLst>
        <pc:docMk/>
      </pc:docMkLst>
    </pc:docChg>
  </pc:docChgLst>
  <pc:docChgLst>
    <pc:chgData name="奥田陽子" userId="5bf8eb3d-eb6b-4939-b4ac-48d545c81564" providerId="ADAL" clId="{50C38046-B1F3-431B-9128-044A4D90EDFA}"/>
    <pc:docChg chg="modSld">
      <pc:chgData name="奥田陽子" userId="5bf8eb3d-eb6b-4939-b4ac-48d545c81564" providerId="ADAL" clId="{50C38046-B1F3-431B-9128-044A4D90EDFA}" dt="2024-10-16T11:32:18.223" v="4" actId="20577"/>
      <pc:docMkLst>
        <pc:docMk/>
      </pc:docMkLst>
      <pc:sldChg chg="modSp mod">
        <pc:chgData name="奥田陽子" userId="5bf8eb3d-eb6b-4939-b4ac-48d545c81564" providerId="ADAL" clId="{50C38046-B1F3-431B-9128-044A4D90EDFA}" dt="2024-10-16T11:32:18.223" v="4" actId="20577"/>
        <pc:sldMkLst>
          <pc:docMk/>
          <pc:sldMk cId="1499496646" sldId="322"/>
        </pc:sldMkLst>
        <pc:spChg chg="mod">
          <ac:chgData name="奥田陽子" userId="5bf8eb3d-eb6b-4939-b4ac-48d545c81564" providerId="ADAL" clId="{50C38046-B1F3-431B-9128-044A4D90EDFA}" dt="2024-10-16T11:32:18.223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</pc:docChg>
  </pc:docChgLst>
  <pc:docChgLst>
    <pc:chgData name="奥田陽子" userId="5bf8eb3d-eb6b-4939-b4ac-48d545c81564" providerId="ADAL" clId="{46C0D3A2-0BF1-4392-B6EA-ADA3022B4EF2}"/>
    <pc:docChg chg="modSld">
      <pc:chgData name="奥田陽子" userId="5bf8eb3d-eb6b-4939-b4ac-48d545c81564" providerId="ADAL" clId="{46C0D3A2-0BF1-4392-B6EA-ADA3022B4EF2}" dt="2023-11-28T04:41:52.835" v="4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2025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3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5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FFBEA825-D91F-422C-B3C6-4EB0B99593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ccc50300-c016-41b3-baf7-1f053ea3de53"/>
    <ds:schemaRef ds:uri="http://schemas.openxmlformats.org/package/2006/metadata/core-properties"/>
    <ds:schemaRef ds:uri="aa497eed-f72d-442f-adf5-cc88fbf9cce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79</cp:revision>
  <dcterms:created xsi:type="dcterms:W3CDTF">2022-02-20T16:12:08Z</dcterms:created>
  <dcterms:modified xsi:type="dcterms:W3CDTF">2024-12-19T09:46:04Z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