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2F056D65-310E-4A78-B613-78C2EECC9CA5}"/>
    <pc:docChg chg="modSld">
      <pc:chgData name="奥田陽子" userId="5bf8eb3d-eb6b-4939-b4ac-48d545c81564" providerId="ADAL" clId="{2F056D65-310E-4A78-B613-78C2EECC9CA5}" dt="2024-11-01T00:37:19.578" v="3" actId="20577"/>
      <pc:docMkLst>
        <pc:docMk/>
      </pc:docMkLst>
      <pc:sldChg chg="modSp mod">
        <pc:chgData name="奥田陽子" userId="5bf8eb3d-eb6b-4939-b4ac-48d545c81564" providerId="ADAL" clId="{2F056D65-310E-4A78-B613-78C2EECC9CA5}" dt="2024-11-01T00:37:19.578" v="3" actId="20577"/>
        <pc:sldMkLst>
          <pc:docMk/>
          <pc:sldMk cId="2481260732" sldId="340"/>
        </pc:sldMkLst>
        <pc:spChg chg="mod">
          <ac:chgData name="奥田陽子" userId="5bf8eb3d-eb6b-4939-b4ac-48d545c81564" providerId="ADAL" clId="{2F056D65-310E-4A78-B613-78C2EECC9CA5}" dt="2024-11-01T00:37:19.578" v="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BC9718D1-E44E-4684-9D19-9F7A4B50EC6D}"/>
    <pc:docChg chg="modSld">
      <pc:chgData name="奥田陽子" userId="5bf8eb3d-eb6b-4939-b4ac-48d545c81564" providerId="ADAL" clId="{BC9718D1-E44E-4684-9D19-9F7A4B50EC6D}" dt="2024-10-16T11:29:23.994" v="4" actId="20577"/>
      <pc:docMkLst>
        <pc:docMk/>
      </pc:docMkLst>
      <pc:sldChg chg="modSp mod">
        <pc:chgData name="奥田陽子" userId="5bf8eb3d-eb6b-4939-b4ac-48d545c81564" providerId="ADAL" clId="{BC9718D1-E44E-4684-9D19-9F7A4B50EC6D}" dt="2024-10-16T11:29:23.994" v="4" actId="20577"/>
        <pc:sldMkLst>
          <pc:docMk/>
          <pc:sldMk cId="2481260732" sldId="340"/>
        </pc:sldMkLst>
        <pc:spChg chg="mod">
          <ac:chgData name="奥田陽子" userId="5bf8eb3d-eb6b-4939-b4ac-48d545c81564" providerId="ADAL" clId="{BC9718D1-E44E-4684-9D19-9F7A4B50EC6D}" dt="2024-10-16T11:29:23.994" v="4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4C513989-EC2D-4F39-8778-464E1D566B10}"/>
    <pc:docChg chg="modSld">
      <pc:chgData name="寺田 勝也" userId="8c59538c-4358-4eb0-84dd-2e7cb114f0dc" providerId="ADAL" clId="{4C513989-EC2D-4F39-8778-464E1D566B10}" dt="2024-11-22T02:27:41.985" v="2" actId="20577"/>
      <pc:docMkLst>
        <pc:docMk/>
      </pc:docMkLst>
    </pc:docChg>
  </pc:docChgLst>
  <pc:docChgLst>
    <pc:chgData name="寺田 勝也" userId="8c59538c-4358-4eb0-84dd-2e7cb114f0dc" providerId="ADAL" clId="{C698F8F2-F4D8-4EBF-865F-C4BF367148FF}"/>
    <pc:docChg chg="modSld">
      <pc:chgData name="寺田 勝也" userId="8c59538c-4358-4eb0-84dd-2e7cb114f0dc" providerId="ADAL" clId="{C698F8F2-F4D8-4EBF-865F-C4BF367148FF}" dt="2024-12-19T09:48:48.381" v="12" actId="20577"/>
      <pc:docMkLst>
        <pc:docMk/>
      </pc:docMkLst>
      <pc:sldChg chg="modSp mod">
        <pc:chgData name="寺田 勝也" userId="8c59538c-4358-4eb0-84dd-2e7cb114f0dc" providerId="ADAL" clId="{C698F8F2-F4D8-4EBF-865F-C4BF367148FF}" dt="2024-12-19T09:48:48.381" v="12" actId="20577"/>
        <pc:sldMkLst>
          <pc:docMk/>
          <pc:sldMk cId="2481260732" sldId="340"/>
        </pc:sldMkLst>
        <pc:spChg chg="mod">
          <ac:chgData name="寺田 勝也" userId="8c59538c-4358-4eb0-84dd-2e7cb114f0dc" providerId="ADAL" clId="{C698F8F2-F4D8-4EBF-865F-C4BF367148FF}" dt="2024-12-19T09:48:48.381" v="12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525E49D4-94BE-4562-8132-9B0EB4EB12E2}"/>
    <pc:docChg chg="modSld">
      <pc:chgData name="奥田陽子" userId="5bf8eb3d-eb6b-4939-b4ac-48d545c81564" providerId="ADAL" clId="{525E49D4-94BE-4562-8132-9B0EB4EB12E2}" dt="2024-11-12T10:43:39.935" v="19" actId="20577"/>
      <pc:docMkLst>
        <pc:docMk/>
      </pc:docMkLst>
      <pc:sldChg chg="modSp mod">
        <pc:chgData name="奥田陽子" userId="5bf8eb3d-eb6b-4939-b4ac-48d545c81564" providerId="ADAL" clId="{525E49D4-94BE-4562-8132-9B0EB4EB12E2}" dt="2024-11-12T10:43:39.935" v="19" actId="20577"/>
        <pc:sldMkLst>
          <pc:docMk/>
          <pc:sldMk cId="2481260732" sldId="340"/>
        </pc:sldMkLst>
        <pc:spChg chg="mod">
          <ac:chgData name="奥田陽子" userId="5bf8eb3d-eb6b-4939-b4ac-48d545c81564" providerId="ADAL" clId="{525E49D4-94BE-4562-8132-9B0EB4EB12E2}" dt="2024-11-12T10:43:39.935" v="1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  <pc:spChg chg="mod">
          <ac:chgData name="寺田 勝也" userId="8c59538c-4358-4eb0-84dd-2e7cb114f0dc" providerId="ADAL" clId="{5EEC1173-BECE-40C4-9410-75B0FF2A275E}" dt="2024-10-02T09:24:08.183" v="1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2024-12-19T09:48:52Z</dcterms:modified>
</cp:coreProperties>
</file>