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66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2F9F5D67-A931-4405-97A4-9D6B4DCB6FB4}"/>
    <pc:docChg chg="modSld">
      <pc:chgData name="奥田陽子" userId="5bf8eb3d-eb6b-4939-b4ac-48d545c81564" providerId="ADAL" clId="{2F9F5D67-A931-4405-97A4-9D6B4DCB6FB4}" dt="2024-10-16T11:38:20.318" v="4" actId="20577"/>
      <pc:docMkLst>
        <pc:docMk/>
      </pc:docMkLst>
      <pc:sldChg chg="modSp mod">
        <pc:chgData name="奥田陽子" userId="5bf8eb3d-eb6b-4939-b4ac-48d545c81564" providerId="ADAL" clId="{2F9F5D67-A931-4405-97A4-9D6B4DCB6FB4}" dt="2024-10-16T11:38:20.318" v="4" actId="20577"/>
        <pc:sldMkLst>
          <pc:docMk/>
          <pc:sldMk cId="3526360580" sldId="257"/>
        </pc:sldMkLst>
        <pc:spChg chg="mod">
          <ac:chgData name="奥田陽子" userId="5bf8eb3d-eb6b-4939-b4ac-48d545c81564" providerId="ADAL" clId="{2F9F5D67-A931-4405-97A4-9D6B4DCB6FB4}" dt="2024-10-16T11:38:20.318" v="4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寺田 勝也" userId="8c59538c-4358-4eb0-84dd-2e7cb114f0dc" providerId="ADAL" clId="{E130655C-B699-4D08-A684-EE2F45CC72CA}"/>
    <pc:docChg chg="modSld">
      <pc:chgData name="寺田 勝也" userId="8c59538c-4358-4eb0-84dd-2e7cb114f0dc" providerId="ADAL" clId="{E130655C-B699-4D08-A684-EE2F45CC72CA}" dt="2024-12-19T09:55:31.907" v="10" actId="20577"/>
      <pc:docMkLst>
        <pc:docMk/>
      </pc:docMkLst>
    </pc:docChg>
  </pc:docChgLst>
  <pc:docChgLst>
    <pc:chgData name="奥田陽子" userId="5bf8eb3d-eb6b-4939-b4ac-48d545c81564" providerId="ADAL" clId="{BAA32D9C-1204-4560-9A35-C63AB6EF3EDE}"/>
    <pc:docChg chg="modSld">
      <pc:chgData name="奥田陽子" userId="5bf8eb3d-eb6b-4939-b4ac-48d545c81564" providerId="ADAL" clId="{BAA32D9C-1204-4560-9A35-C63AB6EF3EDE}" dt="2024-08-06T05:15:04.381" v="11" actId="20577"/>
      <pc:docMkLst>
        <pc:docMk/>
      </pc:docMkLst>
      <pc:sldChg chg="modSp mod">
        <pc:chgData name="奥田陽子" userId="5bf8eb3d-eb6b-4939-b4ac-48d545c81564" providerId="ADAL" clId="{BAA32D9C-1204-4560-9A35-C63AB6EF3EDE}" dt="2024-08-06T05:15:04.381" v="11" actId="20577"/>
        <pc:sldMkLst>
          <pc:docMk/>
          <pc:sldMk cId="3526360580" sldId="257"/>
        </pc:sldMkLst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</pc:sldChg>
    </pc:docChg>
  </pc:docChgLst>
  <pc:docChgLst>
    <pc:chgData name="寺田 勝也" userId="8c59538c-4358-4eb0-84dd-2e7cb114f0dc" providerId="ADAL" clId="{CEDA381E-ECF2-477F-B7B6-706BB3DB5BA3}"/>
    <pc:docChg chg="modSld">
      <pc:chgData name="寺田 勝也" userId="8c59538c-4358-4eb0-84dd-2e7cb114f0dc" providerId="ADAL" clId="{CEDA381E-ECF2-477F-B7B6-706BB3DB5BA3}" dt="2024-10-02T09:29:02.852" v="7" actId="20577"/>
      <pc:docMkLst>
        <pc:docMk/>
      </pc:docMkLst>
      <pc:sldChg chg="modSp mod">
        <pc:chgData name="寺田 勝也" userId="8c59538c-4358-4eb0-84dd-2e7cb114f0dc" providerId="ADAL" clId="{CEDA381E-ECF2-477F-B7B6-706BB3DB5BA3}" dt="2024-10-02T09:29:02.852" v="7" actId="20577"/>
        <pc:sldMkLst>
          <pc:docMk/>
          <pc:sldMk cId="3526360580" sldId="257"/>
        </pc:sldMkLst>
        <pc:spChg chg="mod">
          <ac:chgData name="寺田 勝也" userId="8c59538c-4358-4eb0-84dd-2e7cb114f0dc" providerId="ADAL" clId="{CEDA381E-ECF2-477F-B7B6-706BB3DB5BA3}" dt="2024-10-02T09:29:02.85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ED7CCC0C-35DF-4B16-9C00-B7CBD4A1B937}"/>
    <pc:docChg chg="modSld">
      <pc:chgData name="奥田陽子" userId="5bf8eb3d-eb6b-4939-b4ac-48d545c81564" providerId="ADAL" clId="{ED7CCC0C-35DF-4B16-9C00-B7CBD4A1B937}" dt="2024-07-24T03:08:55.117" v="8" actId="20577"/>
      <pc:docMkLst>
        <pc:docMk/>
      </pc:docMkLst>
      <pc:sldChg chg="modSp mod">
        <pc:chgData name="奥田陽子" userId="5bf8eb3d-eb6b-4939-b4ac-48d545c81564" providerId="ADAL" clId="{ED7CCC0C-35DF-4B16-9C00-B7CBD4A1B937}" dt="2024-07-24T03:08:55.117" v="8" actId="20577"/>
        <pc:sldMkLst>
          <pc:docMk/>
          <pc:sldMk cId="3526360580" sldId="257"/>
        </pc:sldMkLst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</pc:sldChg>
    </pc:docChg>
  </pc:docChgLst>
  <pc:docChgLst>
    <pc:chgData name="寺田 勝也" userId="8c59538c-4358-4eb0-84dd-2e7cb114f0dc" providerId="ADAL" clId="{372A9513-1F84-4C32-AE23-DFA9EBC084CE}"/>
    <pc:docChg chg="modSld">
      <pc:chgData name="寺田 勝也" userId="8c59538c-4358-4eb0-84dd-2e7cb114f0dc" providerId="ADAL" clId="{372A9513-1F84-4C32-AE23-DFA9EBC084CE}" dt="2024-11-22T02:30:44.153" v="2" actId="20577"/>
      <pc:docMkLst>
        <pc:docMk/>
      </pc:docMkLst>
      <pc:sldChg chg="modSp mod">
        <pc:chgData name="寺田 勝也" userId="8c59538c-4358-4eb0-84dd-2e7cb114f0dc" providerId="ADAL" clId="{372A9513-1F84-4C32-AE23-DFA9EBC084CE}" dt="2024-11-22T02:30:44.153" v="2" actId="20577"/>
        <pc:sldMkLst>
          <pc:docMk/>
          <pc:sldMk cId="3526360580" sldId="257"/>
        </pc:sldMkLst>
        <pc:spChg chg="mod">
          <ac:chgData name="寺田 勝也" userId="8c59538c-4358-4eb0-84dd-2e7cb114f0dc" providerId="ADAL" clId="{372A9513-1F84-4C32-AE23-DFA9EBC084CE}" dt="2024-11-22T02:30:44.153" v="2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75FD1372-B7B3-4280-B4BC-63D070CFE0ED}"/>
    <pc:docChg chg="modSld">
      <pc:chgData name="奥田陽子" userId="5bf8eb3d-eb6b-4939-b4ac-48d545c81564" providerId="ADAL" clId="{75FD1372-B7B3-4280-B4BC-63D070CFE0ED}" dt="2024-11-01T00:30:33.186" v="0" actId="20577"/>
      <pc:docMkLst>
        <pc:docMk/>
      </pc:docMkLst>
      <pc:sldChg chg="modSp mod">
        <pc:chgData name="奥田陽子" userId="5bf8eb3d-eb6b-4939-b4ac-48d545c81564" providerId="ADAL" clId="{75FD1372-B7B3-4280-B4BC-63D070CFE0ED}" dt="2024-11-01T00:30:33.186" v="0" actId="20577"/>
        <pc:sldMkLst>
          <pc:docMk/>
          <pc:sldMk cId="3526360580" sldId="257"/>
        </pc:sldMkLst>
        <pc:spChg chg="mod">
          <ac:chgData name="奥田陽子" userId="5bf8eb3d-eb6b-4939-b4ac-48d545c81564" providerId="ADAL" clId="{75FD1372-B7B3-4280-B4BC-63D070CFE0ED}" dt="2024-11-01T00:30:33.186" v="0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en-US" altLang="ja-JP" sz="36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76</cp:revision>
  <cp:lastPrinted>2022-02-22T07:44:13Z</cp:lastPrinted>
  <dcterms:created xsi:type="dcterms:W3CDTF">2021-12-24T07:23:06Z</dcterms:created>
  <dcterms:modified xsi:type="dcterms:W3CDTF">2024-12-19T09:55:32Z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