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97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8" userDrawn="1">
          <p15:clr>
            <a:srgbClr val="A4A3A4"/>
          </p15:clr>
        </p15:guide>
        <p15:guide id="2" pos="2160" userDrawn="1">
          <p15:clr>
            <a:srgbClr val="A4A3A4"/>
          </p15:clr>
        </p15:guide>
        <p15:guide id="4" orient="horz" pos="1873" userDrawn="1">
          <p15:clr>
            <a:srgbClr val="A4A3A4"/>
          </p15:clr>
        </p15:guide>
        <p15:guide id="5" orient="horz" pos="2349" userDrawn="1">
          <p15:clr>
            <a:srgbClr val="A4A3A4"/>
          </p15:clr>
        </p15:guide>
        <p15:guide id="7" orient="horz" pos="5365" userDrawn="1">
          <p15:clr>
            <a:srgbClr val="A4A3A4"/>
          </p15:clr>
        </p15:guide>
        <p15:guide id="8" orient="horz" pos="305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6600"/>
    <a:srgbClr val="FF3399"/>
    <a:srgbClr val="FF33CC"/>
    <a:srgbClr val="008000"/>
    <a:srgbClr val="0066FF"/>
    <a:srgbClr val="FF00FF"/>
    <a:srgbClr val="FFFF00"/>
    <a:srgbClr val="FF99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3276" y="90"/>
      </p:cViewPr>
      <p:guideLst>
        <p:guide orient="horz" pos="58"/>
        <p:guide pos="2160"/>
        <p:guide orient="horz" pos="1873"/>
        <p:guide orient="horz" pos="2349"/>
        <p:guide orient="horz" pos="5365"/>
        <p:guide orient="horz" pos="305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D52E0E13-ABCC-447F-880E-A99576320339}"/>
    <pc:docChg chg="undo redo custSel addSld modSld sldOrd">
      <pc:chgData name="寺田 勝也" userId="8c59538c-4358-4eb0-84dd-2e7cb114f0dc" providerId="ADAL" clId="{D52E0E13-ABCC-447F-880E-A99576320339}" dt="2024-02-15T10:55:58.902" v="371" actId="1076"/>
      <pc:docMkLst>
        <pc:docMk/>
      </pc:docMkLst>
      <pc:sldChg chg="modSp mod">
        <pc:chgData name="寺田 勝也" userId="8c59538c-4358-4eb0-84dd-2e7cb114f0dc" providerId="ADAL" clId="{D52E0E13-ABCC-447F-880E-A99576320339}" dt="2024-02-06T23:49:01.495" v="1" actId="1076"/>
        <pc:sldMkLst>
          <pc:docMk/>
          <pc:sldMk cId="1961068696" sldId="276"/>
        </pc:sldMkLst>
        <pc:picChg chg="mod">
          <ac:chgData name="寺田 勝也" userId="8c59538c-4358-4eb0-84dd-2e7cb114f0dc" providerId="ADAL" clId="{D52E0E13-ABCC-447F-880E-A99576320339}" dt="2024-02-06T23:49:01.495" v="1" actId="1076"/>
          <ac:picMkLst>
            <pc:docMk/>
            <pc:sldMk cId="1961068696" sldId="276"/>
            <ac:picMk id="43" creationId="{B91F9D4A-C4B3-E218-67B9-3B03D7904289}"/>
          </ac:picMkLst>
        </pc:picChg>
        <pc:picChg chg="mod">
          <ac:chgData name="寺田 勝也" userId="8c59538c-4358-4eb0-84dd-2e7cb114f0dc" providerId="ADAL" clId="{D52E0E13-ABCC-447F-880E-A99576320339}" dt="2024-02-06T23:48:57.971" v="0" actId="1076"/>
          <ac:picMkLst>
            <pc:docMk/>
            <pc:sldMk cId="1961068696" sldId="276"/>
            <ac:picMk id="44" creationId="{A62B584A-BE64-86A0-2764-AF0229BAE20C}"/>
          </ac:picMkLst>
        </pc:picChg>
      </pc:sldChg>
      <pc:sldChg chg="addSp delSp modSp mod">
        <pc:chgData name="寺田 勝也" userId="8c59538c-4358-4eb0-84dd-2e7cb114f0dc" providerId="ADAL" clId="{D52E0E13-ABCC-447F-880E-A99576320339}" dt="2024-02-06T23:51:43.400" v="98" actId="20577"/>
        <pc:sldMkLst>
          <pc:docMk/>
          <pc:sldMk cId="4205209782" sldId="277"/>
        </pc:sldMkLst>
        <pc:spChg chg="ord">
          <ac:chgData name="寺田 勝也" userId="8c59538c-4358-4eb0-84dd-2e7cb114f0dc" providerId="ADAL" clId="{D52E0E13-ABCC-447F-880E-A99576320339}" dt="2024-02-06T23:50:03.626" v="9" actId="166"/>
          <ac:spMkLst>
            <pc:docMk/>
            <pc:sldMk cId="4205209782" sldId="277"/>
            <ac:spMk id="4" creationId="{64C4F492-FD88-64F1-AC18-A4B6C8F8990B}"/>
          </ac:spMkLst>
        </pc:spChg>
        <pc:spChg chg="ord">
          <ac:chgData name="寺田 勝也" userId="8c59538c-4358-4eb0-84dd-2e7cb114f0dc" providerId="ADAL" clId="{D52E0E13-ABCC-447F-880E-A99576320339}" dt="2024-02-06T23:50:03.626" v="9" actId="166"/>
          <ac:spMkLst>
            <pc:docMk/>
            <pc:sldMk cId="4205209782" sldId="277"/>
            <ac:spMk id="7" creationId="{FBFC0B19-EA5A-60CC-D54A-F202925ACCA1}"/>
          </ac:spMkLst>
        </pc:spChg>
        <pc:spChg chg="ord">
          <ac:chgData name="寺田 勝也" userId="8c59538c-4358-4eb0-84dd-2e7cb114f0dc" providerId="ADAL" clId="{D52E0E13-ABCC-447F-880E-A99576320339}" dt="2024-02-06T23:50:03.626" v="9" actId="166"/>
          <ac:spMkLst>
            <pc:docMk/>
            <pc:sldMk cId="4205209782" sldId="277"/>
            <ac:spMk id="9" creationId="{C34F7CB5-5640-AA43-40F1-46CEE4358777}"/>
          </ac:spMkLst>
        </pc:spChg>
        <pc:spChg chg="mod ord">
          <ac:chgData name="寺田 勝也" userId="8c59538c-4358-4eb0-84dd-2e7cb114f0dc" providerId="ADAL" clId="{D52E0E13-ABCC-447F-880E-A99576320339}" dt="2024-02-06T23:50:59.055" v="26" actId="1076"/>
          <ac:spMkLst>
            <pc:docMk/>
            <pc:sldMk cId="4205209782" sldId="277"/>
            <ac:spMk id="13" creationId="{EC3EC3FC-2D47-B2CE-A839-AA8CF16ABB9B}"/>
          </ac:spMkLst>
        </pc:spChg>
        <pc:spChg chg="del ord">
          <ac:chgData name="寺田 勝也" userId="8c59538c-4358-4eb0-84dd-2e7cb114f0dc" providerId="ADAL" clId="{D52E0E13-ABCC-447F-880E-A99576320339}" dt="2024-02-06T23:50:55.783" v="25" actId="478"/>
          <ac:spMkLst>
            <pc:docMk/>
            <pc:sldMk cId="4205209782" sldId="277"/>
            <ac:spMk id="21" creationId="{DCFB9FF4-13C7-CFFF-F13E-2FA9F247CE20}"/>
          </ac:spMkLst>
        </pc:spChg>
        <pc:spChg chg="add mod">
          <ac:chgData name="寺田 勝也" userId="8c59538c-4358-4eb0-84dd-2e7cb114f0dc" providerId="ADAL" clId="{D52E0E13-ABCC-447F-880E-A99576320339}" dt="2024-02-06T23:51:43.400" v="98" actId="20577"/>
          <ac:spMkLst>
            <pc:docMk/>
            <pc:sldMk cId="4205209782" sldId="277"/>
            <ac:spMk id="22" creationId="{B18E5AED-AFA8-E1E1-7895-C4D12CFD468A}"/>
          </ac:spMkLst>
        </pc:spChg>
        <pc:spChg chg="mod">
          <ac:chgData name="寺田 勝也" userId="8c59538c-4358-4eb0-84dd-2e7cb114f0dc" providerId="ADAL" clId="{D52E0E13-ABCC-447F-880E-A99576320339}" dt="2024-02-06T23:51:16.156" v="28" actId="1076"/>
          <ac:spMkLst>
            <pc:docMk/>
            <pc:sldMk cId="4205209782" sldId="277"/>
            <ac:spMk id="32" creationId="{878F56B2-C2C3-A9EB-2572-43BE64534449}"/>
          </ac:spMkLst>
        </pc:spChg>
        <pc:picChg chg="mod ord">
          <ac:chgData name="寺田 勝也" userId="8c59538c-4358-4eb0-84dd-2e7cb114f0dc" providerId="ADAL" clId="{D52E0E13-ABCC-447F-880E-A99576320339}" dt="2024-02-06T23:50:43.865" v="21" actId="1076"/>
          <ac:picMkLst>
            <pc:docMk/>
            <pc:sldMk cId="4205209782" sldId="277"/>
            <ac:picMk id="3" creationId="{F4F6B7C1-7CD8-F640-B487-CC9A05EA7FBF}"/>
          </ac:picMkLst>
        </pc:picChg>
        <pc:picChg chg="mod ord">
          <ac:chgData name="寺田 勝也" userId="8c59538c-4358-4eb0-84dd-2e7cb114f0dc" providerId="ADAL" clId="{D52E0E13-ABCC-447F-880E-A99576320339}" dt="2024-02-06T23:50:46.488" v="22" actId="166"/>
          <ac:picMkLst>
            <pc:docMk/>
            <pc:sldMk cId="4205209782" sldId="277"/>
            <ac:picMk id="16" creationId="{C9C30614-25E7-B280-0D13-15A59E430554}"/>
          </ac:picMkLst>
        </pc:picChg>
        <pc:picChg chg="add mod">
          <ac:chgData name="寺田 勝也" userId="8c59538c-4358-4eb0-84dd-2e7cb114f0dc" providerId="ADAL" clId="{D52E0E13-ABCC-447F-880E-A99576320339}" dt="2024-02-06T23:51:04.819" v="27" actId="1076"/>
          <ac:picMkLst>
            <pc:docMk/>
            <pc:sldMk cId="4205209782" sldId="277"/>
            <ac:picMk id="18" creationId="{03A42A4A-672C-FCAB-40D0-B61764CCD51D}"/>
          </ac:picMkLst>
        </pc:picChg>
        <pc:picChg chg="add mod">
          <ac:chgData name="寺田 勝也" userId="8c59538c-4358-4eb0-84dd-2e7cb114f0dc" providerId="ADAL" clId="{D52E0E13-ABCC-447F-880E-A99576320339}" dt="2024-02-06T23:50:20.839" v="16" actId="571"/>
          <ac:picMkLst>
            <pc:docMk/>
            <pc:sldMk cId="4205209782" sldId="277"/>
            <ac:picMk id="19" creationId="{7FD73B7F-D935-003F-9F04-EA3C90C50A1D}"/>
          </ac:picMkLst>
        </pc:picChg>
        <pc:picChg chg="mod">
          <ac:chgData name="寺田 勝也" userId="8c59538c-4358-4eb0-84dd-2e7cb114f0dc" providerId="ADAL" clId="{D52E0E13-ABCC-447F-880E-A99576320339}" dt="2024-02-06T23:50:40.977" v="20" actId="1076"/>
          <ac:picMkLst>
            <pc:docMk/>
            <pc:sldMk cId="4205209782" sldId="277"/>
            <ac:picMk id="43" creationId="{E89EFB28-68A2-C7B1-6891-CEBA3DBF2F23}"/>
          </ac:picMkLst>
        </pc:picChg>
        <pc:picChg chg="ord">
          <ac:chgData name="寺田 勝也" userId="8c59538c-4358-4eb0-84dd-2e7cb114f0dc" providerId="ADAL" clId="{D52E0E13-ABCC-447F-880E-A99576320339}" dt="2024-02-06T23:50:03.626" v="9" actId="166"/>
          <ac:picMkLst>
            <pc:docMk/>
            <pc:sldMk cId="4205209782" sldId="277"/>
            <ac:picMk id="44" creationId="{A413386B-9B28-2C6C-CCAC-F98D02BFA399}"/>
          </ac:picMkLst>
        </pc:picChg>
      </pc:sldChg>
      <pc:sldChg chg="modSp mod">
        <pc:chgData name="寺田 勝也" userId="8c59538c-4358-4eb0-84dd-2e7cb114f0dc" providerId="ADAL" clId="{D52E0E13-ABCC-447F-880E-A99576320339}" dt="2024-02-15T10:30:05.843" v="176" actId="1076"/>
        <pc:sldMkLst>
          <pc:docMk/>
          <pc:sldMk cId="3844429723" sldId="281"/>
        </pc:sldMkLst>
        <pc:picChg chg="mod">
          <ac:chgData name="寺田 勝也" userId="8c59538c-4358-4eb0-84dd-2e7cb114f0dc" providerId="ADAL" clId="{D52E0E13-ABCC-447F-880E-A99576320339}" dt="2024-02-15T10:28:23.464" v="162" actId="1076"/>
          <ac:picMkLst>
            <pc:docMk/>
            <pc:sldMk cId="3844429723" sldId="281"/>
            <ac:picMk id="6" creationId="{F51C13AD-5970-04C7-32BF-2A2B6B3E11FE}"/>
          </ac:picMkLst>
        </pc:picChg>
        <pc:picChg chg="mod">
          <ac:chgData name="寺田 勝也" userId="8c59538c-4358-4eb0-84dd-2e7cb114f0dc" providerId="ADAL" clId="{D52E0E13-ABCC-447F-880E-A99576320339}" dt="2024-02-15T10:30:05.843" v="176" actId="1076"/>
          <ac:picMkLst>
            <pc:docMk/>
            <pc:sldMk cId="3844429723" sldId="281"/>
            <ac:picMk id="8" creationId="{01B40D0A-5189-C998-2380-FA0B8597F679}"/>
          </ac:picMkLst>
        </pc:picChg>
      </pc:sldChg>
      <pc:sldChg chg="addSp modSp add mod ord">
        <pc:chgData name="寺田 勝也" userId="8c59538c-4358-4eb0-84dd-2e7cb114f0dc" providerId="ADAL" clId="{D52E0E13-ABCC-447F-880E-A99576320339}" dt="2024-02-15T10:55:58.902" v="371" actId="1076"/>
        <pc:sldMkLst>
          <pc:docMk/>
          <pc:sldMk cId="2512591965" sldId="284"/>
        </pc:sldMkLst>
        <pc:spChg chg="add mod">
          <ac:chgData name="寺田 勝也" userId="8c59538c-4358-4eb0-84dd-2e7cb114f0dc" providerId="ADAL" clId="{D52E0E13-ABCC-447F-880E-A99576320339}" dt="2024-02-15T10:55:58.902" v="371" actId="1076"/>
          <ac:spMkLst>
            <pc:docMk/>
            <pc:sldMk cId="2512591965" sldId="284"/>
            <ac:spMk id="18" creationId="{CDEA7B77-A0C6-276B-B937-3E5A08CA35B5}"/>
          </ac:spMkLst>
        </pc:spChg>
        <pc:spChg chg="add mod">
          <ac:chgData name="寺田 勝也" userId="8c59538c-4358-4eb0-84dd-2e7cb114f0dc" providerId="ADAL" clId="{D52E0E13-ABCC-447F-880E-A99576320339}" dt="2024-02-15T10:55:32.052" v="367" actId="1076"/>
          <ac:spMkLst>
            <pc:docMk/>
            <pc:sldMk cId="2512591965" sldId="284"/>
            <ac:spMk id="19" creationId="{14F23059-0B85-0C52-4EFE-691A103B808E}"/>
          </ac:spMkLst>
        </pc:spChg>
        <pc:spChg chg="add mod">
          <ac:chgData name="寺田 勝也" userId="8c59538c-4358-4eb0-84dd-2e7cb114f0dc" providerId="ADAL" clId="{D52E0E13-ABCC-447F-880E-A99576320339}" dt="2024-02-15T10:55:32.052" v="367" actId="1076"/>
          <ac:spMkLst>
            <pc:docMk/>
            <pc:sldMk cId="2512591965" sldId="284"/>
            <ac:spMk id="20" creationId="{CE520F8A-583A-A441-18EF-BB88C9CC0436}"/>
          </ac:spMkLst>
        </pc:spChg>
        <pc:spChg chg="add mod">
          <ac:chgData name="寺田 勝也" userId="8c59538c-4358-4eb0-84dd-2e7cb114f0dc" providerId="ADAL" clId="{D52E0E13-ABCC-447F-880E-A99576320339}" dt="2024-02-15T10:55:32.052" v="367" actId="1076"/>
          <ac:spMkLst>
            <pc:docMk/>
            <pc:sldMk cId="2512591965" sldId="284"/>
            <ac:spMk id="22" creationId="{1FC8BA4B-C9A1-90D8-E26C-0E5365713F52}"/>
          </ac:spMkLst>
        </pc:spChg>
        <pc:spChg chg="add mod">
          <ac:chgData name="寺田 勝也" userId="8c59538c-4358-4eb0-84dd-2e7cb114f0dc" providerId="ADAL" clId="{D52E0E13-ABCC-447F-880E-A99576320339}" dt="2024-02-15T10:43:56.195" v="324" actId="1036"/>
          <ac:spMkLst>
            <pc:docMk/>
            <pc:sldMk cId="2512591965" sldId="284"/>
            <ac:spMk id="25" creationId="{46172EE4-BA9D-51BA-6489-B1B31F495D49}"/>
          </ac:spMkLst>
        </pc:spChg>
        <pc:spChg chg="add mod">
          <ac:chgData name="寺田 勝也" userId="8c59538c-4358-4eb0-84dd-2e7cb114f0dc" providerId="ADAL" clId="{D52E0E13-ABCC-447F-880E-A99576320339}" dt="2024-02-15T10:43:56.195" v="324" actId="1036"/>
          <ac:spMkLst>
            <pc:docMk/>
            <pc:sldMk cId="2512591965" sldId="284"/>
            <ac:spMk id="27" creationId="{2F6CA7F9-1CB1-9CD9-86B5-34C51E5462A4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1" creationId="{AF47848B-335D-DF0D-5EC1-1B9D64B3C0E5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2" creationId="{0A1AFE2F-6A0A-2DB0-0804-4B95EF72905E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3" creationId="{4712A03E-1A6F-8EE7-EB65-22DA6A771B8C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4" creationId="{80496C62-852D-AAA5-4F96-135690D609E5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6" creationId="{7B0C37E6-740C-F2DB-8EE5-A15BED7D69AF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7" creationId="{7EADC026-28BF-448C-545B-7BD3156ECE2B}"/>
          </ac:spMkLst>
        </pc:spChg>
        <pc:spChg chg="mod">
          <ac:chgData name="寺田 勝也" userId="8c59538c-4358-4eb0-84dd-2e7cb114f0dc" providerId="ADAL" clId="{D52E0E13-ABCC-447F-880E-A99576320339}" dt="2024-02-15T10:43:51.055" v="318" actId="403"/>
          <ac:spMkLst>
            <pc:docMk/>
            <pc:sldMk cId="2512591965" sldId="284"/>
            <ac:spMk id="39" creationId="{C133C571-CC5A-D31C-EB99-AEF01F3A0DA5}"/>
          </ac:spMkLst>
        </pc:spChg>
        <pc:spChg chg="add mod">
          <ac:chgData name="寺田 勝也" userId="8c59538c-4358-4eb0-84dd-2e7cb114f0dc" providerId="ADAL" clId="{D52E0E13-ABCC-447F-880E-A99576320339}" dt="2024-02-15T10:54:18.954" v="366" actId="20577"/>
          <ac:spMkLst>
            <pc:docMk/>
            <pc:sldMk cId="2512591965" sldId="284"/>
            <ac:spMk id="42" creationId="{20C6D8BB-05DC-0236-EF79-EDED6C1EDF05}"/>
          </ac:spMkLst>
        </pc:spChg>
        <pc:grpChg chg="add mod">
          <ac:chgData name="寺田 勝也" userId="8c59538c-4358-4eb0-84dd-2e7cb114f0dc" providerId="ADAL" clId="{D52E0E13-ABCC-447F-880E-A99576320339}" dt="2024-02-15T10:43:56.195" v="324" actId="1036"/>
          <ac:grpSpMkLst>
            <pc:docMk/>
            <pc:sldMk cId="2512591965" sldId="284"/>
            <ac:grpSpMk id="29" creationId="{100693E3-3709-4C0B-6AF3-529027DC6FC4}"/>
          </ac:grpSpMkLst>
        </pc:grpChg>
        <pc:picChg chg="mod">
          <ac:chgData name="寺田 勝也" userId="8c59538c-4358-4eb0-84dd-2e7cb114f0dc" providerId="ADAL" clId="{D52E0E13-ABCC-447F-880E-A99576320339}" dt="2024-02-15T10:36:02.613" v="257" actId="555"/>
          <ac:picMkLst>
            <pc:docMk/>
            <pc:sldMk cId="2512591965" sldId="284"/>
            <ac:picMk id="2" creationId="{27ADA364-93FD-B49B-FA56-D02DB2366ABB}"/>
          </ac:picMkLst>
        </pc:picChg>
        <pc:picChg chg="mod ord modCrop">
          <ac:chgData name="寺田 勝也" userId="8c59538c-4358-4eb0-84dd-2e7cb114f0dc" providerId="ADAL" clId="{D52E0E13-ABCC-447F-880E-A99576320339}" dt="2024-02-15T10:36:47.276" v="264" actId="18131"/>
          <ac:picMkLst>
            <pc:docMk/>
            <pc:sldMk cId="2512591965" sldId="284"/>
            <ac:picMk id="4" creationId="{49C5B8FB-32A6-C864-919D-C5941B4AE762}"/>
          </ac:picMkLst>
        </pc:picChg>
        <pc:picChg chg="mod modCrop">
          <ac:chgData name="寺田 勝也" userId="8c59538c-4358-4eb0-84dd-2e7cb114f0dc" providerId="ADAL" clId="{D52E0E13-ABCC-447F-880E-A99576320339}" dt="2024-02-15T10:36:11.216" v="260" actId="1038"/>
          <ac:picMkLst>
            <pc:docMk/>
            <pc:sldMk cId="2512591965" sldId="284"/>
            <ac:picMk id="5" creationId="{F7ED3FC9-10CE-0075-D4EC-F4321B252EB4}"/>
          </ac:picMkLst>
        </pc:picChg>
        <pc:picChg chg="mod">
          <ac:chgData name="寺田 勝也" userId="8c59538c-4358-4eb0-84dd-2e7cb114f0dc" providerId="ADAL" clId="{D52E0E13-ABCC-447F-880E-A99576320339}" dt="2024-02-15T10:23:30.383" v="116" actId="1076"/>
          <ac:picMkLst>
            <pc:docMk/>
            <pc:sldMk cId="2512591965" sldId="284"/>
            <ac:picMk id="6" creationId="{035257B1-AD6A-B388-503A-E8669A5DECC5}"/>
          </ac:picMkLst>
        </pc:picChg>
        <pc:picChg chg="mod ord">
          <ac:chgData name="寺田 勝也" userId="8c59538c-4358-4eb0-84dd-2e7cb114f0dc" providerId="ADAL" clId="{D52E0E13-ABCC-447F-880E-A99576320339}" dt="2024-02-15T10:35:23.422" v="238" actId="1076"/>
          <ac:picMkLst>
            <pc:docMk/>
            <pc:sldMk cId="2512591965" sldId="284"/>
            <ac:picMk id="7" creationId="{BF40E440-321C-987F-2099-5636F606359A}"/>
          </ac:picMkLst>
        </pc:picChg>
        <pc:picChg chg="mod">
          <ac:chgData name="寺田 勝也" userId="8c59538c-4358-4eb0-84dd-2e7cb114f0dc" providerId="ADAL" clId="{D52E0E13-ABCC-447F-880E-A99576320339}" dt="2024-02-15T10:31:47.624" v="196" actId="1076"/>
          <ac:picMkLst>
            <pc:docMk/>
            <pc:sldMk cId="2512591965" sldId="284"/>
            <ac:picMk id="8" creationId="{A116BDC1-7C4C-FF79-2492-BEC58E9B5E2B}"/>
          </ac:picMkLst>
        </pc:picChg>
        <pc:picChg chg="mod modCrop">
          <ac:chgData name="寺田 勝也" userId="8c59538c-4358-4eb0-84dd-2e7cb114f0dc" providerId="ADAL" clId="{D52E0E13-ABCC-447F-880E-A99576320339}" dt="2024-02-15T10:36:24.198" v="262" actId="14100"/>
          <ac:picMkLst>
            <pc:docMk/>
            <pc:sldMk cId="2512591965" sldId="284"/>
            <ac:picMk id="9" creationId="{3B5290A4-8213-752A-E7D7-6D231A132001}"/>
          </ac:picMkLst>
        </pc:picChg>
        <pc:picChg chg="add mod ord modCrop">
          <ac:chgData name="寺田 勝也" userId="8c59538c-4358-4eb0-84dd-2e7cb114f0dc" providerId="ADAL" clId="{D52E0E13-ABCC-447F-880E-A99576320339}" dt="2024-02-15T10:36:02.613" v="257" actId="555"/>
          <ac:picMkLst>
            <pc:docMk/>
            <pc:sldMk cId="2512591965" sldId="284"/>
            <ac:picMk id="10" creationId="{9C8412FA-6078-32A4-C9FB-6D79610144C5}"/>
          </ac:picMkLst>
        </pc:picChg>
        <pc:picChg chg="mod ord">
          <ac:chgData name="寺田 勝也" userId="8c59538c-4358-4eb0-84dd-2e7cb114f0dc" providerId="ADAL" clId="{D52E0E13-ABCC-447F-880E-A99576320339}" dt="2024-02-15T10:55:37.226" v="368" actId="1076"/>
          <ac:picMkLst>
            <pc:docMk/>
            <pc:sldMk cId="2512591965" sldId="284"/>
            <ac:picMk id="11" creationId="{B4BCB465-009F-DCE5-D0EA-CB995D98C4F8}"/>
          </ac:picMkLst>
        </pc:picChg>
        <pc:picChg chg="mod ord">
          <ac:chgData name="寺田 勝也" userId="8c59538c-4358-4eb0-84dd-2e7cb114f0dc" providerId="ADAL" clId="{D52E0E13-ABCC-447F-880E-A99576320339}" dt="2024-02-15T10:55:53.957" v="370" actId="1076"/>
          <ac:picMkLst>
            <pc:docMk/>
            <pc:sldMk cId="2512591965" sldId="284"/>
            <ac:picMk id="12" creationId="{0B686D04-0DAC-6654-29CD-7C589C777704}"/>
          </ac:picMkLst>
        </pc:picChg>
        <pc:picChg chg="mod ord">
          <ac:chgData name="寺田 勝也" userId="8c59538c-4358-4eb0-84dd-2e7cb114f0dc" providerId="ADAL" clId="{D52E0E13-ABCC-447F-880E-A99576320339}" dt="2024-02-15T10:55:32.052" v="367" actId="1076"/>
          <ac:picMkLst>
            <pc:docMk/>
            <pc:sldMk cId="2512591965" sldId="284"/>
            <ac:picMk id="13" creationId="{3C13BEB1-CBAB-843A-7AB6-338705BE10B6}"/>
          </ac:picMkLst>
        </pc:picChg>
        <pc:picChg chg="mod modCrop">
          <ac:chgData name="寺田 勝也" userId="8c59538c-4358-4eb0-84dd-2e7cb114f0dc" providerId="ADAL" clId="{D52E0E13-ABCC-447F-880E-A99576320339}" dt="2024-02-15T10:41:12.981" v="295" actId="1076"/>
          <ac:picMkLst>
            <pc:docMk/>
            <pc:sldMk cId="2512591965" sldId="284"/>
            <ac:picMk id="14" creationId="{9281DDAB-5151-2A28-860D-83812D97D3E8}"/>
          </ac:picMkLst>
        </pc:picChg>
        <pc:picChg chg="mod ord">
          <ac:chgData name="寺田 勝也" userId="8c59538c-4358-4eb0-84dd-2e7cb114f0dc" providerId="ADAL" clId="{D52E0E13-ABCC-447F-880E-A99576320339}" dt="2024-02-15T10:43:10.356" v="307" actId="1076"/>
          <ac:picMkLst>
            <pc:docMk/>
            <pc:sldMk cId="2512591965" sldId="284"/>
            <ac:picMk id="15" creationId="{2CA054E3-182F-96E1-BCB9-729D87759D26}"/>
          </ac:picMkLst>
        </pc:picChg>
        <pc:picChg chg="add mod ord">
          <ac:chgData name="寺田 勝也" userId="8c59538c-4358-4eb0-84dd-2e7cb114f0dc" providerId="ADAL" clId="{D52E0E13-ABCC-447F-880E-A99576320339}" dt="2024-02-15T10:38:22.190" v="284" actId="1076"/>
          <ac:picMkLst>
            <pc:docMk/>
            <pc:sldMk cId="2512591965" sldId="284"/>
            <ac:picMk id="16" creationId="{6F620D42-2A6F-CFF0-BF7F-3F93E9C694E9}"/>
          </ac:picMkLst>
        </pc:picChg>
        <pc:picChg chg="add mod ord">
          <ac:chgData name="寺田 勝也" userId="8c59538c-4358-4eb0-84dd-2e7cb114f0dc" providerId="ADAL" clId="{D52E0E13-ABCC-447F-880E-A99576320339}" dt="2024-02-15T10:55:32.052" v="367" actId="1076"/>
          <ac:picMkLst>
            <pc:docMk/>
            <pc:sldMk cId="2512591965" sldId="284"/>
            <ac:picMk id="17" creationId="{0A8AEC31-D717-F7D2-900E-329806F2D5A2}"/>
          </ac:picMkLst>
        </pc:picChg>
        <pc:picChg chg="mod">
          <ac:chgData name="寺田 勝也" userId="8c59538c-4358-4eb0-84dd-2e7cb114f0dc" providerId="ADAL" clId="{D52E0E13-ABCC-447F-880E-A99576320339}" dt="2024-02-15T10:28:14.091" v="161" actId="1076"/>
          <ac:picMkLst>
            <pc:docMk/>
            <pc:sldMk cId="2512591965" sldId="284"/>
            <ac:picMk id="21" creationId="{CC82E774-535A-350F-6E54-E317BFAC87C5}"/>
          </ac:picMkLst>
        </pc:picChg>
        <pc:picChg chg="mod">
          <ac:chgData name="寺田 勝也" userId="8c59538c-4358-4eb0-84dd-2e7cb114f0dc" providerId="ADAL" clId="{D52E0E13-ABCC-447F-880E-A99576320339}" dt="2024-02-15T10:23:56.126" v="124" actId="1076"/>
          <ac:picMkLst>
            <pc:docMk/>
            <pc:sldMk cId="2512591965" sldId="284"/>
            <ac:picMk id="23" creationId="{3B0D8EE1-F70E-782C-BB2C-E2AA9A6C71A6}"/>
          </ac:picMkLst>
        </pc:picChg>
        <pc:picChg chg="mod">
          <ac:chgData name="寺田 勝也" userId="8c59538c-4358-4eb0-84dd-2e7cb114f0dc" providerId="ADAL" clId="{D52E0E13-ABCC-447F-880E-A99576320339}" dt="2024-02-15T10:29:59.585" v="175" actId="1076"/>
          <ac:picMkLst>
            <pc:docMk/>
            <pc:sldMk cId="2512591965" sldId="284"/>
            <ac:picMk id="24" creationId="{2AD41643-3376-C29C-2CF3-B52A2D031549}"/>
          </ac:picMkLst>
        </pc:picChg>
        <pc:picChg chg="mod">
          <ac:chgData name="寺田 勝也" userId="8c59538c-4358-4eb0-84dd-2e7cb114f0dc" providerId="ADAL" clId="{D52E0E13-ABCC-447F-880E-A99576320339}" dt="2024-02-15T10:22:50.088" v="101" actId="1076"/>
          <ac:picMkLst>
            <pc:docMk/>
            <pc:sldMk cId="2512591965" sldId="284"/>
            <ac:picMk id="26" creationId="{0EA9508F-A732-D504-A786-12B8CCD2391A}"/>
          </ac:picMkLst>
        </pc:picChg>
        <pc:picChg chg="mod">
          <ac:chgData name="寺田 勝也" userId="8c59538c-4358-4eb0-84dd-2e7cb114f0dc" providerId="ADAL" clId="{D52E0E13-ABCC-447F-880E-A99576320339}" dt="2024-02-15T10:36:06.746" v="258" actId="14100"/>
          <ac:picMkLst>
            <pc:docMk/>
            <pc:sldMk cId="2512591965" sldId="284"/>
            <ac:picMk id="28" creationId="{9CE10939-4099-334E-4081-6261E5459ABD}"/>
          </ac:picMkLst>
        </pc:picChg>
        <pc:picChg chg="mod">
          <ac:chgData name="寺田 勝也" userId="8c59538c-4358-4eb0-84dd-2e7cb114f0dc" providerId="ADAL" clId="{D52E0E13-ABCC-447F-880E-A99576320339}" dt="2024-02-15T10:28:11.488" v="160" actId="1076"/>
          <ac:picMkLst>
            <pc:docMk/>
            <pc:sldMk cId="2512591965" sldId="284"/>
            <ac:picMk id="35" creationId="{24444E26-6E1E-974F-B823-95D88F076DA2}"/>
          </ac:picMkLst>
        </pc:picChg>
        <pc:picChg chg="mod modCrop">
          <ac:chgData name="寺田 勝也" userId="8c59538c-4358-4eb0-84dd-2e7cb114f0dc" providerId="ADAL" clId="{D52E0E13-ABCC-447F-880E-A99576320339}" dt="2024-02-15T10:36:02.613" v="257" actId="555"/>
          <ac:picMkLst>
            <pc:docMk/>
            <pc:sldMk cId="2512591965" sldId="284"/>
            <ac:picMk id="38" creationId="{4D634F55-E2E2-7B62-E3B7-1D1F2D6BAC26}"/>
          </ac:picMkLst>
        </pc:picChg>
        <pc:picChg chg="add mod ord modCrop">
          <ac:chgData name="寺田 勝也" userId="8c59538c-4358-4eb0-84dd-2e7cb114f0dc" providerId="ADAL" clId="{D52E0E13-ABCC-447F-880E-A99576320339}" dt="2024-02-15T10:43:32.590" v="313" actId="732"/>
          <ac:picMkLst>
            <pc:docMk/>
            <pc:sldMk cId="2512591965" sldId="284"/>
            <ac:picMk id="40" creationId="{86564C82-03D6-1411-425B-13656C75CCFF}"/>
          </ac:picMkLst>
        </pc:picChg>
        <pc:picChg chg="mod">
          <ac:chgData name="寺田 勝也" userId="8c59538c-4358-4eb0-84dd-2e7cb114f0dc" providerId="ADAL" clId="{D52E0E13-ABCC-447F-880E-A99576320339}" dt="2024-02-15T10:29:54.827" v="174" actId="1076"/>
          <ac:picMkLst>
            <pc:docMk/>
            <pc:sldMk cId="2512591965" sldId="284"/>
            <ac:picMk id="41" creationId="{8AF9C48B-573E-8995-481B-9AA6E2B5F8BD}"/>
          </ac:picMkLst>
        </pc:picChg>
        <pc:picChg chg="mod">
          <ac:chgData name="寺田 勝也" userId="8c59538c-4358-4eb0-84dd-2e7cb114f0dc" providerId="ADAL" clId="{D52E0E13-ABCC-447F-880E-A99576320339}" dt="2024-02-15T10:23:59.452" v="125" actId="1076"/>
          <ac:picMkLst>
            <pc:docMk/>
            <pc:sldMk cId="2512591965" sldId="284"/>
            <ac:picMk id="49" creationId="{EBCA1E76-B704-CAD2-51F1-6D98B99121F8}"/>
          </ac:picMkLst>
        </pc:picChg>
        <pc:picChg chg="mod">
          <ac:chgData name="寺田 勝也" userId="8c59538c-4358-4eb0-84dd-2e7cb114f0dc" providerId="ADAL" clId="{D52E0E13-ABCC-447F-880E-A99576320339}" dt="2024-02-15T10:23:09.846" v="108" actId="1076"/>
          <ac:picMkLst>
            <pc:docMk/>
            <pc:sldMk cId="2512591965" sldId="284"/>
            <ac:picMk id="58" creationId="{C24C7CF3-1B56-CAF4-DFBF-6DA3317BF7D9}"/>
          </ac:picMkLst>
        </pc:picChg>
        <pc:picChg chg="mod">
          <ac:chgData name="寺田 勝也" userId="8c59538c-4358-4eb0-84dd-2e7cb114f0dc" providerId="ADAL" clId="{D52E0E13-ABCC-447F-880E-A99576320339}" dt="2024-02-15T10:23:09.846" v="108" actId="1076"/>
          <ac:picMkLst>
            <pc:docMk/>
            <pc:sldMk cId="2512591965" sldId="284"/>
            <ac:picMk id="60" creationId="{F3246C86-0B59-C871-436A-55739DF9D3B4}"/>
          </ac:picMkLst>
        </pc:picChg>
        <pc:picChg chg="mod">
          <ac:chgData name="寺田 勝也" userId="8c59538c-4358-4eb0-84dd-2e7cb114f0dc" providerId="ADAL" clId="{D52E0E13-ABCC-447F-880E-A99576320339}" dt="2024-02-15T10:23:19.651" v="112" actId="1076"/>
          <ac:picMkLst>
            <pc:docMk/>
            <pc:sldMk cId="2512591965" sldId="284"/>
            <ac:picMk id="64" creationId="{DEC59C2A-B746-EFE6-856B-60E52C30BCB8}"/>
          </ac:picMkLst>
        </pc:picChg>
        <pc:picChg chg="mod">
          <ac:chgData name="寺田 勝也" userId="8c59538c-4358-4eb0-84dd-2e7cb114f0dc" providerId="ADAL" clId="{D52E0E13-ABCC-447F-880E-A99576320339}" dt="2024-02-15T10:23:09.846" v="108" actId="1076"/>
          <ac:picMkLst>
            <pc:docMk/>
            <pc:sldMk cId="2512591965" sldId="284"/>
            <ac:picMk id="68" creationId="{BC1E9FB8-F1B4-1FDC-52B8-97A866554E77}"/>
          </ac:picMkLst>
        </pc:picChg>
        <pc:picChg chg="mod modCrop">
          <ac:chgData name="寺田 勝也" userId="8c59538c-4358-4eb0-84dd-2e7cb114f0dc" providerId="ADAL" clId="{D52E0E13-ABCC-447F-880E-A99576320339}" dt="2024-02-15T10:41:29.050" v="297" actId="1076"/>
          <ac:picMkLst>
            <pc:docMk/>
            <pc:sldMk cId="2512591965" sldId="284"/>
            <ac:picMk id="76" creationId="{0D864766-31D0-159A-2638-5BD026490BC6}"/>
          </ac:picMkLst>
        </pc:picChg>
        <pc:picChg chg="add mod">
          <ac:chgData name="寺田 勝也" userId="8c59538c-4358-4eb0-84dd-2e7cb114f0dc" providerId="ADAL" clId="{D52E0E13-ABCC-447F-880E-A99576320339}" dt="2024-02-15T10:53:01.780" v="340" actId="1076"/>
          <ac:picMkLst>
            <pc:docMk/>
            <pc:sldMk cId="2512591965" sldId="284"/>
            <ac:picMk id="1026" creationId="{24EDF7F8-FA90-B889-7FD1-16811A17D332}"/>
          </ac:picMkLst>
        </pc:picChg>
        <pc:picChg chg="add mod">
          <ac:chgData name="寺田 勝也" userId="8c59538c-4358-4eb0-84dd-2e7cb114f0dc" providerId="ADAL" clId="{D52E0E13-ABCC-447F-880E-A99576320339}" dt="2024-02-15T10:55:39.362" v="369" actId="14100"/>
          <ac:picMkLst>
            <pc:docMk/>
            <pc:sldMk cId="2512591965" sldId="284"/>
            <ac:picMk id="1028" creationId="{3F08F3EF-5EA4-435F-3EE3-9D2E4FBE2E06}"/>
          </ac:picMkLst>
        </pc:picChg>
      </pc:sldChg>
    </pc:docChg>
  </pc:docChgLst>
  <pc:docChgLst>
    <pc:chgData name="奥田陽子" userId="5bf8eb3d-eb6b-4939-b4ac-48d545c81564" providerId="ADAL" clId="{A903AF18-B1D5-482C-8512-DAD85107B4B1}"/>
    <pc:docChg chg="modSld">
      <pc:chgData name="奥田陽子" userId="5bf8eb3d-eb6b-4939-b4ac-48d545c81564" providerId="ADAL" clId="{A903AF18-B1D5-482C-8512-DAD85107B4B1}" dt="2024-10-16T11:46:56.149" v="4" actId="20577"/>
      <pc:docMkLst>
        <pc:docMk/>
      </pc:docMkLst>
    </pc:docChg>
  </pc:docChgLst>
  <pc:docChgLst>
    <pc:chgData name="寺田 勝也" userId="8c59538c-4358-4eb0-84dd-2e7cb114f0dc" providerId="ADAL" clId="{D38FC99C-D5D8-436B-9383-B51470CF43BF}"/>
    <pc:docChg chg="modSld">
      <pc:chgData name="寺田 勝也" userId="8c59538c-4358-4eb0-84dd-2e7cb114f0dc" providerId="ADAL" clId="{D38FC99C-D5D8-436B-9383-B51470CF43BF}" dt="2024-04-10T07:03:42.768" v="10" actId="20577"/>
      <pc:docMkLst>
        <pc:docMk/>
      </pc:docMkLst>
    </pc:docChg>
  </pc:docChgLst>
  <pc:docChgLst>
    <pc:chgData name="奥田陽子" userId="5bf8eb3d-eb6b-4939-b4ac-48d545c81564" providerId="ADAL" clId="{832764DB-11D7-40C9-8FEC-A16F40DBEEE2}"/>
    <pc:docChg chg="undo custSel addSld delSld modSld sldOrd">
      <pc:chgData name="奥田陽子" userId="5bf8eb3d-eb6b-4939-b4ac-48d545c81564" providerId="ADAL" clId="{832764DB-11D7-40C9-8FEC-A16F40DBEEE2}" dt="2024-02-19T06:37:34.609" v="2781" actId="1076"/>
      <pc:docMkLst>
        <pc:docMk/>
      </pc:docMkLst>
      <pc:sldChg chg="modSp del mod">
        <pc:chgData name="奥田陽子" userId="5bf8eb3d-eb6b-4939-b4ac-48d545c81564" providerId="ADAL" clId="{832764DB-11D7-40C9-8FEC-A16F40DBEEE2}" dt="2024-02-19T05:14:36.527" v="1509" actId="47"/>
        <pc:sldMkLst>
          <pc:docMk/>
          <pc:sldMk cId="2029222894" sldId="273"/>
        </pc:sldMkLst>
        <pc:picChg chg="mod">
          <ac:chgData name="奥田陽子" userId="5bf8eb3d-eb6b-4939-b4ac-48d545c81564" providerId="ADAL" clId="{832764DB-11D7-40C9-8FEC-A16F40DBEEE2}" dt="2024-02-13T06:03:59.140" v="153" actId="14100"/>
          <ac:picMkLst>
            <pc:docMk/>
            <pc:sldMk cId="2029222894" sldId="273"/>
            <ac:picMk id="5" creationId="{01E5AC22-9B4F-95E7-D7A8-B489D086D824}"/>
          </ac:picMkLst>
        </pc:picChg>
      </pc:sldChg>
      <pc:sldChg chg="del">
        <pc:chgData name="奥田陽子" userId="5bf8eb3d-eb6b-4939-b4ac-48d545c81564" providerId="ADAL" clId="{832764DB-11D7-40C9-8FEC-A16F40DBEEE2}" dt="2024-02-19T05:14:06.934" v="1505" actId="47"/>
        <pc:sldMkLst>
          <pc:docMk/>
          <pc:sldMk cId="3917832422" sldId="274"/>
        </pc:sldMkLst>
      </pc:sldChg>
      <pc:sldChg chg="delSp del mod">
        <pc:chgData name="奥田陽子" userId="5bf8eb3d-eb6b-4939-b4ac-48d545c81564" providerId="ADAL" clId="{832764DB-11D7-40C9-8FEC-A16F40DBEEE2}" dt="2024-02-19T05:15:00.147" v="1511" actId="47"/>
        <pc:sldMkLst>
          <pc:docMk/>
          <pc:sldMk cId="497654071" sldId="275"/>
        </pc:sldMkLst>
        <pc:spChg chg="del">
          <ac:chgData name="奥田陽子" userId="5bf8eb3d-eb6b-4939-b4ac-48d545c81564" providerId="ADAL" clId="{832764DB-11D7-40C9-8FEC-A16F40DBEEE2}" dt="2024-02-19T05:14:58.820" v="1510" actId="21"/>
          <ac:spMkLst>
            <pc:docMk/>
            <pc:sldMk cId="497654071" sldId="275"/>
            <ac:spMk id="4" creationId="{D0254DAE-AD2B-C0E7-C3BB-03C4B1DF1A27}"/>
          </ac:spMkLst>
        </pc:spChg>
      </pc:sldChg>
      <pc:sldChg chg="delSp mod">
        <pc:chgData name="奥田陽子" userId="5bf8eb3d-eb6b-4939-b4ac-48d545c81564" providerId="ADAL" clId="{832764DB-11D7-40C9-8FEC-A16F40DBEEE2}" dt="2024-02-19T06:33:40.205" v="2750" actId="478"/>
        <pc:sldMkLst>
          <pc:docMk/>
          <pc:sldMk cId="1961068696" sldId="276"/>
        </pc:sldMkLst>
        <pc:spChg chg="del">
          <ac:chgData name="奥田陽子" userId="5bf8eb3d-eb6b-4939-b4ac-48d545c81564" providerId="ADAL" clId="{832764DB-11D7-40C9-8FEC-A16F40DBEEE2}" dt="2024-02-19T06:33:34.149" v="2744" actId="478"/>
          <ac:spMkLst>
            <pc:docMk/>
            <pc:sldMk cId="1961068696" sldId="276"/>
            <ac:spMk id="29" creationId="{CDDC4267-689E-48BF-C390-C747F8DE7261}"/>
          </ac:spMkLst>
        </pc:spChg>
        <pc:picChg chg="del">
          <ac:chgData name="奥田陽子" userId="5bf8eb3d-eb6b-4939-b4ac-48d545c81564" providerId="ADAL" clId="{832764DB-11D7-40C9-8FEC-A16F40DBEEE2}" dt="2024-02-19T06:33:32.764" v="2742" actId="478"/>
          <ac:picMkLst>
            <pc:docMk/>
            <pc:sldMk cId="1961068696" sldId="276"/>
            <ac:picMk id="26" creationId="{6FF442EF-5277-B6D8-2BEB-59E9AE31069A}"/>
          </ac:picMkLst>
        </pc:picChg>
        <pc:picChg chg="del">
          <ac:chgData name="奥田陽子" userId="5bf8eb3d-eb6b-4939-b4ac-48d545c81564" providerId="ADAL" clId="{832764DB-11D7-40C9-8FEC-A16F40DBEEE2}" dt="2024-02-19T06:33:33.334" v="2743" actId="478"/>
          <ac:picMkLst>
            <pc:docMk/>
            <pc:sldMk cId="1961068696" sldId="276"/>
            <ac:picMk id="28" creationId="{F365E05C-1725-F5E0-3CEA-17F53D7747F0}"/>
          </ac:picMkLst>
        </pc:picChg>
        <pc:picChg chg="del">
          <ac:chgData name="奥田陽子" userId="5bf8eb3d-eb6b-4939-b4ac-48d545c81564" providerId="ADAL" clId="{832764DB-11D7-40C9-8FEC-A16F40DBEEE2}" dt="2024-02-19T06:33:32.199" v="2741" actId="478"/>
          <ac:picMkLst>
            <pc:docMk/>
            <pc:sldMk cId="1961068696" sldId="276"/>
            <ac:picMk id="31" creationId="{D4FB0772-3EB1-2D70-F2A5-BF6E1401E490}"/>
          </ac:picMkLst>
        </pc:picChg>
        <pc:picChg chg="del">
          <ac:chgData name="奥田陽子" userId="5bf8eb3d-eb6b-4939-b4ac-48d545c81564" providerId="ADAL" clId="{832764DB-11D7-40C9-8FEC-A16F40DBEEE2}" dt="2024-02-19T06:33:34.782" v="2745" actId="478"/>
          <ac:picMkLst>
            <pc:docMk/>
            <pc:sldMk cId="1961068696" sldId="276"/>
            <ac:picMk id="35" creationId="{6CD41728-1678-96FF-AC76-210AAB477B16}"/>
          </ac:picMkLst>
        </pc:picChg>
        <pc:picChg chg="del">
          <ac:chgData name="奥田陽子" userId="5bf8eb3d-eb6b-4939-b4ac-48d545c81564" providerId="ADAL" clId="{832764DB-11D7-40C9-8FEC-A16F40DBEEE2}" dt="2024-02-19T06:33:31.901" v="2740" actId="478"/>
          <ac:picMkLst>
            <pc:docMk/>
            <pc:sldMk cId="1961068696" sldId="276"/>
            <ac:picMk id="37" creationId="{FB9969C9-4086-C25E-03C6-6D3ABFD2F25A}"/>
          </ac:picMkLst>
        </pc:picChg>
        <pc:picChg chg="del">
          <ac:chgData name="奥田陽子" userId="5bf8eb3d-eb6b-4939-b4ac-48d545c81564" providerId="ADAL" clId="{832764DB-11D7-40C9-8FEC-A16F40DBEEE2}" dt="2024-02-19T06:33:31.496" v="2739" actId="478"/>
          <ac:picMkLst>
            <pc:docMk/>
            <pc:sldMk cId="1961068696" sldId="276"/>
            <ac:picMk id="39" creationId="{00F130B3-D3B3-B560-A9B6-86B5BFAAD8A0}"/>
          </ac:picMkLst>
        </pc:picChg>
        <pc:picChg chg="del">
          <ac:chgData name="奥田陽子" userId="5bf8eb3d-eb6b-4939-b4ac-48d545c81564" providerId="ADAL" clId="{832764DB-11D7-40C9-8FEC-A16F40DBEEE2}" dt="2024-02-19T06:33:40.205" v="2750" actId="478"/>
          <ac:picMkLst>
            <pc:docMk/>
            <pc:sldMk cId="1961068696" sldId="276"/>
            <ac:picMk id="40" creationId="{6BB271E2-2FBA-BED3-1FB9-49E2FE038476}"/>
          </ac:picMkLst>
        </pc:picChg>
        <pc:picChg chg="del">
          <ac:chgData name="奥田陽子" userId="5bf8eb3d-eb6b-4939-b4ac-48d545c81564" providerId="ADAL" clId="{832764DB-11D7-40C9-8FEC-A16F40DBEEE2}" dt="2024-02-19T06:33:39.654" v="2749" actId="478"/>
          <ac:picMkLst>
            <pc:docMk/>
            <pc:sldMk cId="1961068696" sldId="276"/>
            <ac:picMk id="42" creationId="{2D4B8C65-5246-AE3B-C1E4-A78070DD1EE6}"/>
          </ac:picMkLst>
        </pc:picChg>
        <pc:picChg chg="del">
          <ac:chgData name="奥田陽子" userId="5bf8eb3d-eb6b-4939-b4ac-48d545c81564" providerId="ADAL" clId="{832764DB-11D7-40C9-8FEC-A16F40DBEEE2}" dt="2024-02-19T06:33:35.462" v="2746" actId="478"/>
          <ac:picMkLst>
            <pc:docMk/>
            <pc:sldMk cId="1961068696" sldId="276"/>
            <ac:picMk id="43" creationId="{B91F9D4A-C4B3-E218-67B9-3B03D7904289}"/>
          </ac:picMkLst>
        </pc:picChg>
        <pc:picChg chg="del">
          <ac:chgData name="奥田陽子" userId="5bf8eb3d-eb6b-4939-b4ac-48d545c81564" providerId="ADAL" clId="{832764DB-11D7-40C9-8FEC-A16F40DBEEE2}" dt="2024-02-19T06:33:35.983" v="2747" actId="478"/>
          <ac:picMkLst>
            <pc:docMk/>
            <pc:sldMk cId="1961068696" sldId="276"/>
            <ac:picMk id="44" creationId="{A62B584A-BE64-86A0-2764-AF0229BAE20C}"/>
          </ac:picMkLst>
        </pc:picChg>
        <pc:picChg chg="del">
          <ac:chgData name="奥田陽子" userId="5bf8eb3d-eb6b-4939-b4ac-48d545c81564" providerId="ADAL" clId="{832764DB-11D7-40C9-8FEC-A16F40DBEEE2}" dt="2024-02-19T06:33:38.597" v="2748" actId="478"/>
          <ac:picMkLst>
            <pc:docMk/>
            <pc:sldMk cId="1961068696" sldId="276"/>
            <ac:picMk id="46" creationId="{21EE71A6-4EE7-0190-483E-4E396BAFA1C5}"/>
          </ac:picMkLst>
        </pc:picChg>
      </pc:sldChg>
      <pc:sldChg chg="addSp modSp add del mod">
        <pc:chgData name="奥田陽子" userId="5bf8eb3d-eb6b-4939-b4ac-48d545c81564" providerId="ADAL" clId="{832764DB-11D7-40C9-8FEC-A16F40DBEEE2}" dt="2024-02-19T05:14:30.381" v="1508" actId="47"/>
        <pc:sldMkLst>
          <pc:docMk/>
          <pc:sldMk cId="4205209782" sldId="277"/>
        </pc:sldMkLst>
        <pc:spChg chg="add mod">
          <ac:chgData name="奥田陽子" userId="5bf8eb3d-eb6b-4939-b4ac-48d545c81564" providerId="ADAL" clId="{832764DB-11D7-40C9-8FEC-A16F40DBEEE2}" dt="2024-02-07T00:31:31.487" v="13" actId="1076"/>
          <ac:spMkLst>
            <pc:docMk/>
            <pc:sldMk cId="4205209782" sldId="277"/>
            <ac:spMk id="14" creationId="{2FADD252-DF20-914A-759C-987CC3F3B0BB}"/>
          </ac:spMkLst>
        </pc:spChg>
        <pc:picChg chg="mod">
          <ac:chgData name="奥田陽子" userId="5bf8eb3d-eb6b-4939-b4ac-48d545c81564" providerId="ADAL" clId="{832764DB-11D7-40C9-8FEC-A16F40DBEEE2}" dt="2024-02-07T00:30:35.639" v="5" actId="1076"/>
          <ac:picMkLst>
            <pc:docMk/>
            <pc:sldMk cId="4205209782" sldId="277"/>
            <ac:picMk id="28" creationId="{18D37D1F-CCD6-599A-35B5-BB74A2CA1C43}"/>
          </ac:picMkLst>
        </pc:picChg>
        <pc:picChg chg="mod">
          <ac:chgData name="奥田陽子" userId="5bf8eb3d-eb6b-4939-b4ac-48d545c81564" providerId="ADAL" clId="{832764DB-11D7-40C9-8FEC-A16F40DBEEE2}" dt="2024-02-07T00:29:50.891" v="0" actId="1076"/>
          <ac:picMkLst>
            <pc:docMk/>
            <pc:sldMk cId="4205209782" sldId="277"/>
            <ac:picMk id="33" creationId="{53439526-F22D-3FBA-47B7-972233FDA100}"/>
          </ac:picMkLst>
        </pc:picChg>
        <pc:picChg chg="mod">
          <ac:chgData name="奥田陽子" userId="5bf8eb3d-eb6b-4939-b4ac-48d545c81564" providerId="ADAL" clId="{832764DB-11D7-40C9-8FEC-A16F40DBEEE2}" dt="2024-02-07T00:30:15.990" v="1" actId="1076"/>
          <ac:picMkLst>
            <pc:docMk/>
            <pc:sldMk cId="4205209782" sldId="277"/>
            <ac:picMk id="39" creationId="{1B252226-96F9-5E82-2632-BDDAA3F27A69}"/>
          </ac:picMkLst>
        </pc:picChg>
      </pc:sldChg>
      <pc:sldChg chg="addSp delSp modSp add del mod">
        <pc:chgData name="奥田陽子" userId="5bf8eb3d-eb6b-4939-b4ac-48d545c81564" providerId="ADAL" clId="{832764DB-11D7-40C9-8FEC-A16F40DBEEE2}" dt="2024-02-13T06:00:08.034" v="78" actId="47"/>
        <pc:sldMkLst>
          <pc:docMk/>
          <pc:sldMk cId="1863531047" sldId="278"/>
        </pc:sldMkLst>
        <pc:spChg chg="mod">
          <ac:chgData name="奥田陽子" userId="5bf8eb3d-eb6b-4939-b4ac-48d545c81564" providerId="ADAL" clId="{832764DB-11D7-40C9-8FEC-A16F40DBEEE2}" dt="2024-02-13T05:58:24.128" v="20" actId="6549"/>
          <ac:spMkLst>
            <pc:docMk/>
            <pc:sldMk cId="1863531047" sldId="278"/>
            <ac:spMk id="14" creationId="{F13EA6FA-10A3-AAE4-4D7D-A996567A90CB}"/>
          </ac:spMkLst>
        </pc:sp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21" creationId="{3889F7C0-A288-A500-8ECC-DCF8A5A339B5}"/>
          </ac:picMkLst>
        </pc:picChg>
        <pc:picChg chg="del">
          <ac:chgData name="奥田陽子" userId="5bf8eb3d-eb6b-4939-b4ac-48d545c81564" providerId="ADAL" clId="{832764DB-11D7-40C9-8FEC-A16F40DBEEE2}" dt="2024-02-13T05:58:23.758" v="19" actId="478"/>
          <ac:picMkLst>
            <pc:docMk/>
            <pc:sldMk cId="1863531047" sldId="278"/>
            <ac:picMk id="26" creationId="{D6C66AA0-3CD7-FD24-58B8-0DD89E4C9548}"/>
          </ac:picMkLst>
        </pc:picChg>
        <pc:picChg chg="del">
          <ac:chgData name="奥田陽子" userId="5bf8eb3d-eb6b-4939-b4ac-48d545c81564" providerId="ADAL" clId="{832764DB-11D7-40C9-8FEC-A16F40DBEEE2}" dt="2024-02-13T05:58:23.005" v="18" actId="478"/>
          <ac:picMkLst>
            <pc:docMk/>
            <pc:sldMk cId="1863531047" sldId="278"/>
            <ac:picMk id="31" creationId="{BC293888-7165-19A1-C194-FD01F997B08A}"/>
          </ac:picMkLst>
        </pc:picChg>
        <pc:picChg chg="del">
          <ac:chgData name="奥田陽子" userId="5bf8eb3d-eb6b-4939-b4ac-48d545c81564" providerId="ADAL" clId="{832764DB-11D7-40C9-8FEC-A16F40DBEEE2}" dt="2024-02-13T05:58:27.631" v="27" actId="478"/>
          <ac:picMkLst>
            <pc:docMk/>
            <pc:sldMk cId="1863531047" sldId="278"/>
            <ac:picMk id="33" creationId="{992EE39B-2EF5-31B8-98CD-7644356A2A6A}"/>
          </ac:picMkLst>
        </pc:picChg>
        <pc:picChg chg="del">
          <ac:chgData name="奥田陽子" userId="5bf8eb3d-eb6b-4939-b4ac-48d545c81564" providerId="ADAL" clId="{832764DB-11D7-40C9-8FEC-A16F40DBEEE2}" dt="2024-02-13T05:58:22.206" v="17" actId="478"/>
          <ac:picMkLst>
            <pc:docMk/>
            <pc:sldMk cId="1863531047" sldId="278"/>
            <ac:picMk id="35" creationId="{431359E6-CE8C-5256-EA7D-75C771427AA1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36" creationId="{6D689BA3-DBE5-FCEB-AC19-A24066F20628}"/>
          </ac:picMkLst>
        </pc:picChg>
        <pc:picChg chg="del mod">
          <ac:chgData name="奥田陽子" userId="5bf8eb3d-eb6b-4939-b4ac-48d545c81564" providerId="ADAL" clId="{832764DB-11D7-40C9-8FEC-A16F40DBEEE2}" dt="2024-02-13T05:58:25.684" v="22" actId="478"/>
          <ac:picMkLst>
            <pc:docMk/>
            <pc:sldMk cId="1863531047" sldId="278"/>
            <ac:picMk id="37" creationId="{AB599A43-FABD-7CFC-610F-CFD415916163}"/>
          </ac:picMkLst>
        </pc:picChg>
        <pc:picChg chg="del">
          <ac:chgData name="奥田陽子" userId="5bf8eb3d-eb6b-4939-b4ac-48d545c81564" providerId="ADAL" clId="{832764DB-11D7-40C9-8FEC-A16F40DBEEE2}" dt="2024-02-13T05:58:27.244" v="26" actId="478"/>
          <ac:picMkLst>
            <pc:docMk/>
            <pc:sldMk cId="1863531047" sldId="278"/>
            <ac:picMk id="40" creationId="{6D9B4BDA-DFBD-405F-6179-6A392A9985C8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41" creationId="{2CB30912-7F44-BF55-FB79-6C39245AA7A1}"/>
          </ac:picMkLst>
        </pc:picChg>
        <pc:picChg chg="del mod">
          <ac:chgData name="奥田陽子" userId="5bf8eb3d-eb6b-4939-b4ac-48d545c81564" providerId="ADAL" clId="{832764DB-11D7-40C9-8FEC-A16F40DBEEE2}" dt="2024-02-13T05:58:26.813" v="25" actId="478"/>
          <ac:picMkLst>
            <pc:docMk/>
            <pc:sldMk cId="1863531047" sldId="278"/>
            <ac:picMk id="42" creationId="{F5FBBEE5-484E-B08D-6423-ED4724FBBD5F}"/>
          </ac:picMkLst>
        </pc:picChg>
        <pc:picChg chg="del">
          <ac:chgData name="奥田陽子" userId="5bf8eb3d-eb6b-4939-b4ac-48d545c81564" providerId="ADAL" clId="{832764DB-11D7-40C9-8FEC-A16F40DBEEE2}" dt="2024-02-13T05:58:26.430" v="23" actId="478"/>
          <ac:picMkLst>
            <pc:docMk/>
            <pc:sldMk cId="1863531047" sldId="278"/>
            <ac:picMk id="46" creationId="{834E7905-7D70-8A89-37AB-65E7F4D41E14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49" creationId="{E679B2B5-BA16-1B50-0398-8757B3F5AA27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52" creationId="{6AAE24D1-5A10-A62B-F335-736071CBBFE6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54" creationId="{4E806ED0-3683-60EC-DD9D-3F79CCEC9208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56" creationId="{1773E1BE-CA7C-268F-A9E5-52FD52F0876F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58" creationId="{849F913B-1234-E59C-D9DC-AD290D86F711}"/>
          </ac:picMkLst>
        </pc:picChg>
        <pc:picChg chg="add mod">
          <ac:chgData name="奥田陽子" userId="5bf8eb3d-eb6b-4939-b4ac-48d545c81564" providerId="ADAL" clId="{832764DB-11D7-40C9-8FEC-A16F40DBEEE2}" dt="2024-02-13T05:58:58.792" v="63" actId="962"/>
          <ac:picMkLst>
            <pc:docMk/>
            <pc:sldMk cId="1863531047" sldId="278"/>
            <ac:picMk id="60" creationId="{410AD451-3A22-3D3E-FED4-407D1B73ADA9}"/>
          </ac:picMkLst>
        </pc:picChg>
        <pc:picChg chg="add mod">
          <ac:chgData name="奥田陽子" userId="5bf8eb3d-eb6b-4939-b4ac-48d545c81564" providerId="ADAL" clId="{832764DB-11D7-40C9-8FEC-A16F40DBEEE2}" dt="2024-02-13T05:59:39.403" v="73" actId="14100"/>
          <ac:picMkLst>
            <pc:docMk/>
            <pc:sldMk cId="1863531047" sldId="278"/>
            <ac:picMk id="62" creationId="{16E4F9D2-E098-939A-8F54-370CA98AD594}"/>
          </ac:picMkLst>
        </pc:picChg>
        <pc:picChg chg="add mod">
          <ac:chgData name="奥田陽子" userId="5bf8eb3d-eb6b-4939-b4ac-48d545c81564" providerId="ADAL" clId="{832764DB-11D7-40C9-8FEC-A16F40DBEEE2}" dt="2024-02-13T05:59:33.495" v="71" actId="1076"/>
          <ac:picMkLst>
            <pc:docMk/>
            <pc:sldMk cId="1863531047" sldId="278"/>
            <ac:picMk id="64" creationId="{2F4C3D3B-9332-D87C-9069-B2E222C48849}"/>
          </ac:picMkLst>
        </pc:picChg>
        <pc:picChg chg="add mod">
          <ac:chgData name="奥田陽子" userId="5bf8eb3d-eb6b-4939-b4ac-48d545c81564" providerId="ADAL" clId="{832764DB-11D7-40C9-8FEC-A16F40DBEEE2}" dt="2024-02-13T05:59:31.825" v="70" actId="1076"/>
          <ac:picMkLst>
            <pc:docMk/>
            <pc:sldMk cId="1863531047" sldId="278"/>
            <ac:picMk id="66" creationId="{A953F6EE-BC1A-0CD9-F0D5-FE052F757862}"/>
          </ac:picMkLst>
        </pc:picChg>
        <pc:picChg chg="add mod">
          <ac:chgData name="奥田陽子" userId="5bf8eb3d-eb6b-4939-b4ac-48d545c81564" providerId="ADAL" clId="{832764DB-11D7-40C9-8FEC-A16F40DBEEE2}" dt="2024-02-13T05:59:30.679" v="69" actId="1076"/>
          <ac:picMkLst>
            <pc:docMk/>
            <pc:sldMk cId="1863531047" sldId="278"/>
            <ac:picMk id="68" creationId="{B4FE535D-C4AD-A159-4E12-409E8CC11180}"/>
          </ac:picMkLst>
        </pc:picChg>
        <pc:picChg chg="add mod">
          <ac:chgData name="奥田陽子" userId="5bf8eb3d-eb6b-4939-b4ac-48d545c81564" providerId="ADAL" clId="{832764DB-11D7-40C9-8FEC-A16F40DBEEE2}" dt="2024-02-13T05:59:28.833" v="68" actId="1076"/>
          <ac:picMkLst>
            <pc:docMk/>
            <pc:sldMk cId="1863531047" sldId="278"/>
            <ac:picMk id="70" creationId="{BE74053F-F0DD-B280-34B0-B2E93E68AB39}"/>
          </ac:picMkLst>
        </pc:picChg>
        <pc:picChg chg="add mod">
          <ac:chgData name="奥田陽子" userId="5bf8eb3d-eb6b-4939-b4ac-48d545c81564" providerId="ADAL" clId="{832764DB-11D7-40C9-8FEC-A16F40DBEEE2}" dt="2024-02-13T05:59:45.456" v="74" actId="1076"/>
          <ac:picMkLst>
            <pc:docMk/>
            <pc:sldMk cId="1863531047" sldId="278"/>
            <ac:picMk id="72" creationId="{859E424D-F7C3-FB83-81F7-57FCBADFEE70}"/>
          </ac:picMkLst>
        </pc:picChg>
        <pc:picChg chg="add mod">
          <ac:chgData name="奥田陽子" userId="5bf8eb3d-eb6b-4939-b4ac-48d545c81564" providerId="ADAL" clId="{832764DB-11D7-40C9-8FEC-A16F40DBEEE2}" dt="2024-02-13T05:59:24.777" v="65" actId="1076"/>
          <ac:picMkLst>
            <pc:docMk/>
            <pc:sldMk cId="1863531047" sldId="278"/>
            <ac:picMk id="74" creationId="{333136AD-38E9-577E-3D39-7681A05F3C51}"/>
          </ac:picMkLst>
        </pc:picChg>
        <pc:picChg chg="add mod">
          <ac:chgData name="奥田陽子" userId="5bf8eb3d-eb6b-4939-b4ac-48d545c81564" providerId="ADAL" clId="{832764DB-11D7-40C9-8FEC-A16F40DBEEE2}" dt="2024-02-13T05:59:54.268" v="75" actId="1076"/>
          <ac:picMkLst>
            <pc:docMk/>
            <pc:sldMk cId="1863531047" sldId="278"/>
            <ac:picMk id="76" creationId="{F98ECB81-3BE2-5FC6-AA05-A8084014993B}"/>
          </ac:picMkLst>
        </pc:picChg>
      </pc:sldChg>
      <pc:sldChg chg="add del">
        <pc:chgData name="奥田陽子" userId="5bf8eb3d-eb6b-4939-b4ac-48d545c81564" providerId="ADAL" clId="{832764DB-11D7-40C9-8FEC-A16F40DBEEE2}" dt="2024-02-13T05:58:16.868" v="15" actId="47"/>
        <pc:sldMkLst>
          <pc:docMk/>
          <pc:sldMk cId="2718727639" sldId="278"/>
        </pc:sldMkLst>
      </pc:sldChg>
      <pc:sldChg chg="addSp delSp modSp add del mod">
        <pc:chgData name="奥田陽子" userId="5bf8eb3d-eb6b-4939-b4ac-48d545c81564" providerId="ADAL" clId="{832764DB-11D7-40C9-8FEC-A16F40DBEEE2}" dt="2024-02-19T04:55:04.747" v="1355" actId="47"/>
        <pc:sldMkLst>
          <pc:docMk/>
          <pc:sldMk cId="3027256621" sldId="279"/>
        </pc:sldMkLst>
        <pc:spChg chg="mod">
          <ac:chgData name="奥田陽子" userId="5bf8eb3d-eb6b-4939-b4ac-48d545c81564" providerId="ADAL" clId="{832764DB-11D7-40C9-8FEC-A16F40DBEEE2}" dt="2024-02-13T06:02:57.407" v="150" actId="1076"/>
          <ac:spMkLst>
            <pc:docMk/>
            <pc:sldMk cId="3027256621" sldId="279"/>
            <ac:spMk id="5" creationId="{7D7CBB2B-EE3A-36C0-301A-B250CECC6410}"/>
          </ac:spMkLst>
        </pc:spChg>
        <pc:spChg chg="del">
          <ac:chgData name="奥田陽子" userId="5bf8eb3d-eb6b-4939-b4ac-48d545c81564" providerId="ADAL" clId="{832764DB-11D7-40C9-8FEC-A16F40DBEEE2}" dt="2024-02-13T06:00:31.493" v="93" actId="478"/>
          <ac:spMkLst>
            <pc:docMk/>
            <pc:sldMk cId="3027256621" sldId="279"/>
            <ac:spMk id="14" creationId="{4B4B594E-6320-02FD-D864-F928C689C691}"/>
          </ac:spMkLst>
        </pc:spChg>
        <pc:spChg chg="mod">
          <ac:chgData name="奥田陽子" userId="5bf8eb3d-eb6b-4939-b4ac-48d545c81564" providerId="ADAL" clId="{832764DB-11D7-40C9-8FEC-A16F40DBEEE2}" dt="2024-02-13T06:00:34.291" v="96" actId="1076"/>
          <ac:spMkLst>
            <pc:docMk/>
            <pc:sldMk cId="3027256621" sldId="279"/>
            <ac:spMk id="29" creationId="{A7C3B681-1ED6-2A7E-FFB8-16FB532E700E}"/>
          </ac:spMkLst>
        </pc:spChg>
        <pc:picChg chg="mod">
          <ac:chgData name="奥田陽子" userId="5bf8eb3d-eb6b-4939-b4ac-48d545c81564" providerId="ADAL" clId="{832764DB-11D7-40C9-8FEC-A16F40DBEEE2}" dt="2024-02-13T06:32:39.445" v="219" actId="1076"/>
          <ac:picMkLst>
            <pc:docMk/>
            <pc:sldMk cId="3027256621" sldId="279"/>
            <ac:picMk id="16" creationId="{281DDA45-D5A4-27DC-9308-037CD2DE4340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21" creationId="{7C47DD67-869F-DB78-E94F-BF32B23ADF32}"/>
          </ac:picMkLst>
        </pc:picChg>
        <pc:picChg chg="add 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23" creationId="{CD258709-1187-721C-B8B0-4CB5C0714FE9}"/>
          </ac:picMkLst>
        </pc:picChg>
        <pc:picChg chg="del">
          <ac:chgData name="奥田陽子" userId="5bf8eb3d-eb6b-4939-b4ac-48d545c81564" providerId="ADAL" clId="{832764DB-11D7-40C9-8FEC-A16F40DBEEE2}" dt="2024-02-13T06:00:33.156" v="95" actId="478"/>
          <ac:picMkLst>
            <pc:docMk/>
            <pc:sldMk cId="3027256621" sldId="279"/>
            <ac:picMk id="28" creationId="{847E8532-11B7-4CC6-695F-AC8DB78B4523}"/>
          </ac:picMkLst>
        </pc:picChg>
        <pc:picChg chg="add del mod">
          <ac:chgData name="奥田陽子" userId="5bf8eb3d-eb6b-4939-b4ac-48d545c81564" providerId="ADAL" clId="{832764DB-11D7-40C9-8FEC-A16F40DBEEE2}" dt="2024-02-13T06:36:12.442" v="283" actId="478"/>
          <ac:picMkLst>
            <pc:docMk/>
            <pc:sldMk cId="3027256621" sldId="279"/>
            <ac:picMk id="31" creationId="{5AC55DEF-8209-5BBD-61C8-89DD527DC8C2}"/>
          </ac:picMkLst>
        </pc:picChg>
        <pc:picChg chg="add 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35" creationId="{0174E284-4EBE-FA0B-2DAB-3E20D19EC7E2}"/>
          </ac:picMkLst>
        </pc:picChg>
        <pc:picChg chg="add del mod">
          <ac:chgData name="奥田陽子" userId="5bf8eb3d-eb6b-4939-b4ac-48d545c81564" providerId="ADAL" clId="{832764DB-11D7-40C9-8FEC-A16F40DBEEE2}" dt="2024-02-13T06:36:13.446" v="286" actId="478"/>
          <ac:picMkLst>
            <pc:docMk/>
            <pc:sldMk cId="3027256621" sldId="279"/>
            <ac:picMk id="36" creationId="{5E690B5E-9E16-758C-BE82-2439D77721A6}"/>
          </ac:picMkLst>
        </pc:picChg>
        <pc:picChg chg="add 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38" creationId="{A1234BB6-C5DD-9342-855F-FAF4F871A31C}"/>
          </ac:picMkLst>
        </pc:picChg>
        <pc:picChg chg="del">
          <ac:chgData name="奥田陽子" userId="5bf8eb3d-eb6b-4939-b4ac-48d545c81564" providerId="ADAL" clId="{832764DB-11D7-40C9-8FEC-A16F40DBEEE2}" dt="2024-02-13T06:00:29.813" v="92" actId="478"/>
          <ac:picMkLst>
            <pc:docMk/>
            <pc:sldMk cId="3027256621" sldId="279"/>
            <ac:picMk id="39" creationId="{2D67F083-10D4-1719-F59B-964F9DEFAD13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41" creationId="{55E3A50E-9F5D-322E-6C2A-015B14C1209E}"/>
          </ac:picMkLst>
        </pc:picChg>
        <pc:picChg chg="add del mod">
          <ac:chgData name="奥田陽子" userId="5bf8eb3d-eb6b-4939-b4ac-48d545c81564" providerId="ADAL" clId="{832764DB-11D7-40C9-8FEC-A16F40DBEEE2}" dt="2024-02-13T06:36:11.118" v="279" actId="478"/>
          <ac:picMkLst>
            <pc:docMk/>
            <pc:sldMk cId="3027256621" sldId="279"/>
            <ac:picMk id="42" creationId="{51331181-34FD-C746-EB0E-1ACD2A47C28A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49" creationId="{F888E454-F54F-F3D9-188E-D5E6139D896C}"/>
          </ac:picMkLst>
        </pc:picChg>
        <pc:picChg chg="add del mod">
          <ac:chgData name="奥田陽子" userId="5bf8eb3d-eb6b-4939-b4ac-48d545c81564" providerId="ADAL" clId="{832764DB-11D7-40C9-8FEC-A16F40DBEEE2}" dt="2024-02-13T06:36:12.143" v="282" actId="478"/>
          <ac:picMkLst>
            <pc:docMk/>
            <pc:sldMk cId="3027256621" sldId="279"/>
            <ac:picMk id="52" creationId="{F5265F4E-E6A7-6DFD-218A-C45947B79400}"/>
          </ac:picMkLst>
        </pc:picChg>
        <pc:picChg chg="add del mod">
          <ac:chgData name="奥田陽子" userId="5bf8eb3d-eb6b-4939-b4ac-48d545c81564" providerId="ADAL" clId="{832764DB-11D7-40C9-8FEC-A16F40DBEEE2}" dt="2024-02-13T06:36:11.855" v="281" actId="478"/>
          <ac:picMkLst>
            <pc:docMk/>
            <pc:sldMk cId="3027256621" sldId="279"/>
            <ac:picMk id="54" creationId="{0B228E6A-C518-B228-9E21-A1B6F1653C61}"/>
          </ac:picMkLst>
        </pc:picChg>
        <pc:picChg chg="del mod">
          <ac:chgData name="奥田陽子" userId="5bf8eb3d-eb6b-4939-b4ac-48d545c81564" providerId="ADAL" clId="{832764DB-11D7-40C9-8FEC-A16F40DBEEE2}" dt="2024-02-13T06:00:28.213" v="90" actId="478"/>
          <ac:picMkLst>
            <pc:docMk/>
            <pc:sldMk cId="3027256621" sldId="279"/>
            <ac:picMk id="56" creationId="{D53E603D-70E2-120D-4C61-701E5F1B37F9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58" creationId="{32F02CCB-5673-882B-E626-DDD9451E587A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60" creationId="{E39EB049-B3EF-F22D-57E4-4CA9917945FB}"/>
          </ac:picMkLst>
        </pc:picChg>
        <pc:picChg chg="del mod">
          <ac:chgData name="奥田陽子" userId="5bf8eb3d-eb6b-4939-b4ac-48d545c81564" providerId="ADAL" clId="{832764DB-11D7-40C9-8FEC-A16F40DBEEE2}" dt="2024-02-13T06:00:52.918" v="105" actId="478"/>
          <ac:picMkLst>
            <pc:docMk/>
            <pc:sldMk cId="3027256621" sldId="279"/>
            <ac:picMk id="62" creationId="{76CCE02D-0A58-1403-F834-DAE823D6408B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64" creationId="{D1DEFFE1-E5DB-24A3-279B-7647386798CA}"/>
          </ac:picMkLst>
        </pc:picChg>
        <pc:picChg chg="add del mod">
          <ac:chgData name="奥田陽子" userId="5bf8eb3d-eb6b-4939-b4ac-48d545c81564" providerId="ADAL" clId="{832764DB-11D7-40C9-8FEC-A16F40DBEEE2}" dt="2024-02-13T06:36:12.766" v="284" actId="478"/>
          <ac:picMkLst>
            <pc:docMk/>
            <pc:sldMk cId="3027256621" sldId="279"/>
            <ac:picMk id="66" creationId="{8DE4BB11-3B6A-C7C6-F00A-55B7A8FF9693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68" creationId="{432121FC-EA75-2DD1-528C-61AC2A8AC519}"/>
          </ac:picMkLst>
        </pc:picChg>
        <pc:picChg chg="del mod">
          <ac:chgData name="奥田陽子" userId="5bf8eb3d-eb6b-4939-b4ac-48d545c81564" providerId="ADAL" clId="{832764DB-11D7-40C9-8FEC-A16F40DBEEE2}" dt="2024-02-13T06:01:02.933" v="111" actId="478"/>
          <ac:picMkLst>
            <pc:docMk/>
            <pc:sldMk cId="3027256621" sldId="279"/>
            <ac:picMk id="70" creationId="{5BD29C10-8510-4B64-64FA-8ECB9BD6EF3F}"/>
          </ac:picMkLst>
        </pc:picChg>
        <pc:picChg chg="add del mod">
          <ac:chgData name="奥田陽子" userId="5bf8eb3d-eb6b-4939-b4ac-48d545c81564" providerId="ADAL" clId="{832764DB-11D7-40C9-8FEC-A16F40DBEEE2}" dt="2024-02-13T06:36:11.479" v="280" actId="478"/>
          <ac:picMkLst>
            <pc:docMk/>
            <pc:sldMk cId="3027256621" sldId="279"/>
            <ac:picMk id="72" creationId="{6A6FAA65-4600-8036-E242-2B0035FB60A7}"/>
          </ac:picMkLst>
        </pc:picChg>
        <pc:picChg chg="add del mod">
          <ac:chgData name="奥田陽子" userId="5bf8eb3d-eb6b-4939-b4ac-48d545c81564" providerId="ADAL" clId="{832764DB-11D7-40C9-8FEC-A16F40DBEEE2}" dt="2024-02-13T06:36:13.117" v="285" actId="478"/>
          <ac:picMkLst>
            <pc:docMk/>
            <pc:sldMk cId="3027256621" sldId="279"/>
            <ac:picMk id="74" creationId="{199CC4C2-F76D-7870-BF33-BF6FA78D2AA2}"/>
          </ac:picMkLst>
        </pc:picChg>
        <pc:picChg chg="del mod">
          <ac:chgData name="奥田陽子" userId="5bf8eb3d-eb6b-4939-b4ac-48d545c81564" providerId="ADAL" clId="{832764DB-11D7-40C9-8FEC-A16F40DBEEE2}" dt="2024-02-13T06:36:20.786" v="288" actId="21"/>
          <ac:picMkLst>
            <pc:docMk/>
            <pc:sldMk cId="3027256621" sldId="279"/>
            <ac:picMk id="76" creationId="{0C2E455D-10EE-ABEB-9680-FB37E8D414E5}"/>
          </ac:picMkLst>
        </pc:picChg>
      </pc:sldChg>
      <pc:sldChg chg="addSp delSp modSp new del mod">
        <pc:chgData name="奥田陽子" userId="5bf8eb3d-eb6b-4939-b4ac-48d545c81564" providerId="ADAL" clId="{832764DB-11D7-40C9-8FEC-A16F40DBEEE2}" dt="2024-02-19T05:14:23.162" v="1507" actId="47"/>
        <pc:sldMkLst>
          <pc:docMk/>
          <pc:sldMk cId="428327219" sldId="280"/>
        </pc:sldMkLst>
        <pc:spChg chg="add mod">
          <ac:chgData name="奥田陽子" userId="5bf8eb3d-eb6b-4939-b4ac-48d545c81564" providerId="ADAL" clId="{832764DB-11D7-40C9-8FEC-A16F40DBEEE2}" dt="2024-02-13T06:39:31.234" v="344"/>
          <ac:spMkLst>
            <pc:docMk/>
            <pc:sldMk cId="428327219" sldId="280"/>
            <ac:spMk id="13" creationId="{1ABAD988-7A9B-AAB6-5FFE-A1ED7D9F74AD}"/>
          </ac:spMkLst>
        </pc:spChg>
        <pc:spChg chg="add mod">
          <ac:chgData name="奥田陽子" userId="5bf8eb3d-eb6b-4939-b4ac-48d545c81564" providerId="ADAL" clId="{832764DB-11D7-40C9-8FEC-A16F40DBEEE2}" dt="2024-02-13T06:40:35.373" v="356"/>
          <ac:spMkLst>
            <pc:docMk/>
            <pc:sldMk cId="428327219" sldId="280"/>
            <ac:spMk id="19" creationId="{CE637E39-9E4B-EADB-6D8D-90F05D4A02CC}"/>
          </ac:spMkLst>
        </pc:spChg>
        <pc:picChg chg="add mod">
          <ac:chgData name="奥田陽子" userId="5bf8eb3d-eb6b-4939-b4ac-48d545c81564" providerId="ADAL" clId="{832764DB-11D7-40C9-8FEC-A16F40DBEEE2}" dt="2024-02-13T06:40:44.611" v="358" actId="14100"/>
          <ac:picMkLst>
            <pc:docMk/>
            <pc:sldMk cId="428327219" sldId="280"/>
            <ac:picMk id="2" creationId="{F2D3B177-DA5A-46C4-295D-907C5F03C0A0}"/>
          </ac:picMkLst>
        </pc:picChg>
        <pc:picChg chg="add mod">
          <ac:chgData name="奥田陽子" userId="5bf8eb3d-eb6b-4939-b4ac-48d545c81564" providerId="ADAL" clId="{832764DB-11D7-40C9-8FEC-A16F40DBEEE2}" dt="2024-02-13T06:59:36.788" v="596" actId="1076"/>
          <ac:picMkLst>
            <pc:docMk/>
            <pc:sldMk cId="428327219" sldId="280"/>
            <ac:picMk id="3" creationId="{2DC2B350-7A62-7E24-DA16-71216A0551CC}"/>
          </ac:picMkLst>
        </pc:picChg>
        <pc:picChg chg="add mod">
          <ac:chgData name="奥田陽子" userId="5bf8eb3d-eb6b-4939-b4ac-48d545c81564" providerId="ADAL" clId="{832764DB-11D7-40C9-8FEC-A16F40DBEEE2}" dt="2024-02-13T06:40:11.884" v="351" actId="14100"/>
          <ac:picMkLst>
            <pc:docMk/>
            <pc:sldMk cId="428327219" sldId="280"/>
            <ac:picMk id="4" creationId="{12DA2A54-71E8-7B6B-AA98-89815818F89E}"/>
          </ac:picMkLst>
        </pc:picChg>
        <pc:picChg chg="add mod">
          <ac:chgData name="奥田陽子" userId="5bf8eb3d-eb6b-4939-b4ac-48d545c81564" providerId="ADAL" clId="{832764DB-11D7-40C9-8FEC-A16F40DBEEE2}" dt="2024-02-13T06:39:16.221" v="336" actId="1076"/>
          <ac:picMkLst>
            <pc:docMk/>
            <pc:sldMk cId="428327219" sldId="280"/>
            <ac:picMk id="5" creationId="{B24B1CF3-2A5C-E804-C065-DB487DD9B506}"/>
          </ac:picMkLst>
        </pc:picChg>
        <pc:picChg chg="add mod">
          <ac:chgData name="奥田陽子" userId="5bf8eb3d-eb6b-4939-b4ac-48d545c81564" providerId="ADAL" clId="{832764DB-11D7-40C9-8FEC-A16F40DBEEE2}" dt="2024-02-13T06:39:17.304" v="337" actId="1076"/>
          <ac:picMkLst>
            <pc:docMk/>
            <pc:sldMk cId="428327219" sldId="280"/>
            <ac:picMk id="6" creationId="{CBAD9FB9-D7AF-ED82-8DBC-19EEE55DE50F}"/>
          </ac:picMkLst>
        </pc:picChg>
        <pc:picChg chg="add mod">
          <ac:chgData name="奥田陽子" userId="5bf8eb3d-eb6b-4939-b4ac-48d545c81564" providerId="ADAL" clId="{832764DB-11D7-40C9-8FEC-A16F40DBEEE2}" dt="2024-02-13T06:39:18.156" v="338" actId="1076"/>
          <ac:picMkLst>
            <pc:docMk/>
            <pc:sldMk cId="428327219" sldId="280"/>
            <ac:picMk id="7" creationId="{FB0420E0-71AB-8D2C-747A-E8BD6318C34C}"/>
          </ac:picMkLst>
        </pc:picChg>
        <pc:picChg chg="add mod">
          <ac:chgData name="奥田陽子" userId="5bf8eb3d-eb6b-4939-b4ac-48d545c81564" providerId="ADAL" clId="{832764DB-11D7-40C9-8FEC-A16F40DBEEE2}" dt="2024-02-13T06:39:56.540" v="349" actId="1076"/>
          <ac:picMkLst>
            <pc:docMk/>
            <pc:sldMk cId="428327219" sldId="280"/>
            <ac:picMk id="8" creationId="{7A8EB3A5-F16B-00CA-A6BB-8DC5765A08CF}"/>
          </ac:picMkLst>
        </pc:picChg>
        <pc:picChg chg="add mod">
          <ac:chgData name="奥田陽子" userId="5bf8eb3d-eb6b-4939-b4ac-48d545c81564" providerId="ADAL" clId="{832764DB-11D7-40C9-8FEC-A16F40DBEEE2}" dt="2024-02-13T06:39:56.540" v="349" actId="1076"/>
          <ac:picMkLst>
            <pc:docMk/>
            <pc:sldMk cId="428327219" sldId="280"/>
            <ac:picMk id="9" creationId="{E0803D9B-16D9-9E34-765A-170DA215C1D8}"/>
          </ac:picMkLst>
        </pc:picChg>
        <pc:picChg chg="add mod">
          <ac:chgData name="奥田陽子" userId="5bf8eb3d-eb6b-4939-b4ac-48d545c81564" providerId="ADAL" clId="{832764DB-11D7-40C9-8FEC-A16F40DBEEE2}" dt="2024-02-13T06:39:31.234" v="344"/>
          <ac:picMkLst>
            <pc:docMk/>
            <pc:sldMk cId="428327219" sldId="280"/>
            <ac:picMk id="10" creationId="{AC690BD4-6C78-3550-CAE2-1B39E141307B}"/>
          </ac:picMkLst>
        </pc:picChg>
        <pc:picChg chg="add mod">
          <ac:chgData name="奥田陽子" userId="5bf8eb3d-eb6b-4939-b4ac-48d545c81564" providerId="ADAL" clId="{832764DB-11D7-40C9-8FEC-A16F40DBEEE2}" dt="2024-02-13T06:39:31.234" v="344"/>
          <ac:picMkLst>
            <pc:docMk/>
            <pc:sldMk cId="428327219" sldId="280"/>
            <ac:picMk id="11" creationId="{D00DD598-DBDE-F49A-4C3E-D00B7E6ADFD6}"/>
          </ac:picMkLst>
        </pc:picChg>
        <pc:picChg chg="add mod">
          <ac:chgData name="奥田陽子" userId="5bf8eb3d-eb6b-4939-b4ac-48d545c81564" providerId="ADAL" clId="{832764DB-11D7-40C9-8FEC-A16F40DBEEE2}" dt="2024-02-13T06:39:31.234" v="344"/>
          <ac:picMkLst>
            <pc:docMk/>
            <pc:sldMk cId="428327219" sldId="280"/>
            <ac:picMk id="12" creationId="{9DA210AB-0415-4240-DBB6-DBCDBEF66E38}"/>
          </ac:picMkLst>
        </pc:picChg>
        <pc:picChg chg="add del mod">
          <ac:chgData name="奥田陽子" userId="5bf8eb3d-eb6b-4939-b4ac-48d545c81564" providerId="ADAL" clId="{832764DB-11D7-40C9-8FEC-A16F40DBEEE2}" dt="2024-02-13T06:40:46.076" v="359" actId="478"/>
          <ac:picMkLst>
            <pc:docMk/>
            <pc:sldMk cId="428327219" sldId="280"/>
            <ac:picMk id="14" creationId="{D68EE8ED-C79F-D0F5-B3CD-16EDB05950A1}"/>
          </ac:picMkLst>
        </pc:picChg>
        <pc:picChg chg="add mod">
          <ac:chgData name="奥田陽子" userId="5bf8eb3d-eb6b-4939-b4ac-48d545c81564" providerId="ADAL" clId="{832764DB-11D7-40C9-8FEC-A16F40DBEEE2}" dt="2024-02-13T06:40:35.373" v="356"/>
          <ac:picMkLst>
            <pc:docMk/>
            <pc:sldMk cId="428327219" sldId="280"/>
            <ac:picMk id="15" creationId="{EBD1109D-920A-B14D-079E-D269F3E317CE}"/>
          </ac:picMkLst>
        </pc:picChg>
        <pc:picChg chg="add mod">
          <ac:chgData name="奥田陽子" userId="5bf8eb3d-eb6b-4939-b4ac-48d545c81564" providerId="ADAL" clId="{832764DB-11D7-40C9-8FEC-A16F40DBEEE2}" dt="2024-02-13T06:40:35.373" v="356"/>
          <ac:picMkLst>
            <pc:docMk/>
            <pc:sldMk cId="428327219" sldId="280"/>
            <ac:picMk id="16" creationId="{51DDC2F9-CD8B-AC27-407E-80414B0DE4AA}"/>
          </ac:picMkLst>
        </pc:picChg>
        <pc:picChg chg="add mod">
          <ac:chgData name="奥田陽子" userId="5bf8eb3d-eb6b-4939-b4ac-48d545c81564" providerId="ADAL" clId="{832764DB-11D7-40C9-8FEC-A16F40DBEEE2}" dt="2024-02-13T06:40:35.373" v="356"/>
          <ac:picMkLst>
            <pc:docMk/>
            <pc:sldMk cId="428327219" sldId="280"/>
            <ac:picMk id="17" creationId="{16111546-AA18-BE68-A93C-B51C0ECE52BB}"/>
          </ac:picMkLst>
        </pc:picChg>
        <pc:picChg chg="add mod">
          <ac:chgData name="奥田陽子" userId="5bf8eb3d-eb6b-4939-b4ac-48d545c81564" providerId="ADAL" clId="{832764DB-11D7-40C9-8FEC-A16F40DBEEE2}" dt="2024-02-13T06:40:35.373" v="356"/>
          <ac:picMkLst>
            <pc:docMk/>
            <pc:sldMk cId="428327219" sldId="280"/>
            <ac:picMk id="18" creationId="{C9C84AB0-7DE1-EB6A-C57F-0E2AD4FDF420}"/>
          </ac:picMkLst>
        </pc:picChg>
        <pc:picChg chg="add mod">
          <ac:chgData name="奥田陽子" userId="5bf8eb3d-eb6b-4939-b4ac-48d545c81564" providerId="ADAL" clId="{832764DB-11D7-40C9-8FEC-A16F40DBEEE2}" dt="2024-02-13T06:40:35.373" v="356"/>
          <ac:picMkLst>
            <pc:docMk/>
            <pc:sldMk cId="428327219" sldId="280"/>
            <ac:picMk id="20" creationId="{5723F987-6C51-7860-A0AB-87B26D68D909}"/>
          </ac:picMkLst>
        </pc:picChg>
        <pc:picChg chg="add mod">
          <ac:chgData name="奥田陽子" userId="5bf8eb3d-eb6b-4939-b4ac-48d545c81564" providerId="ADAL" clId="{832764DB-11D7-40C9-8FEC-A16F40DBEEE2}" dt="2024-02-13T06:37:26.815" v="299" actId="1076"/>
          <ac:picMkLst>
            <pc:docMk/>
            <pc:sldMk cId="428327219" sldId="280"/>
            <ac:picMk id="21" creationId="{7C47DD67-869F-DB78-E94F-BF32B23ADF32}"/>
          </ac:picMkLst>
        </pc:picChg>
        <pc:picChg chg="add mod">
          <ac:chgData name="奥田陽子" userId="5bf8eb3d-eb6b-4939-b4ac-48d545c81564" providerId="ADAL" clId="{832764DB-11D7-40C9-8FEC-A16F40DBEEE2}" dt="2024-02-13T06:36:23.928" v="289"/>
          <ac:picMkLst>
            <pc:docMk/>
            <pc:sldMk cId="428327219" sldId="280"/>
            <ac:picMk id="23" creationId="{CD258709-1187-721C-B8B0-4CB5C0714FE9}"/>
          </ac:picMkLst>
        </pc:picChg>
        <pc:picChg chg="add mod">
          <ac:chgData name="奥田陽子" userId="5bf8eb3d-eb6b-4939-b4ac-48d545c81564" providerId="ADAL" clId="{832764DB-11D7-40C9-8FEC-A16F40DBEEE2}" dt="2024-02-13T06:44:27.818" v="370" actId="1076"/>
          <ac:picMkLst>
            <pc:docMk/>
            <pc:sldMk cId="428327219" sldId="280"/>
            <ac:picMk id="24" creationId="{B1D6CA6E-61D6-28CA-A5BA-53928E6613C9}"/>
          </ac:picMkLst>
        </pc:picChg>
        <pc:picChg chg="add mod">
          <ac:chgData name="奥田陽子" userId="5bf8eb3d-eb6b-4939-b4ac-48d545c81564" providerId="ADAL" clId="{832764DB-11D7-40C9-8FEC-A16F40DBEEE2}" dt="2024-02-13T06:44:26.952" v="369" actId="1076"/>
          <ac:picMkLst>
            <pc:docMk/>
            <pc:sldMk cId="428327219" sldId="280"/>
            <ac:picMk id="26" creationId="{0DE603FF-9CB7-9C53-F108-31D3CC36D925}"/>
          </ac:picMkLst>
        </pc:picChg>
        <pc:picChg chg="add mod">
          <ac:chgData name="奥田陽子" userId="5bf8eb3d-eb6b-4939-b4ac-48d545c81564" providerId="ADAL" clId="{832764DB-11D7-40C9-8FEC-A16F40DBEEE2}" dt="2024-02-13T06:44:30.663" v="372" actId="1076"/>
          <ac:picMkLst>
            <pc:docMk/>
            <pc:sldMk cId="428327219" sldId="280"/>
            <ac:picMk id="28" creationId="{1CA2FF13-6F16-5179-9722-10ED71AD3904}"/>
          </ac:picMkLst>
        </pc:picChg>
        <pc:picChg chg="add mod">
          <ac:chgData name="奥田陽子" userId="5bf8eb3d-eb6b-4939-b4ac-48d545c81564" providerId="ADAL" clId="{832764DB-11D7-40C9-8FEC-A16F40DBEEE2}" dt="2024-02-13T06:44:24.664" v="367" actId="1076"/>
          <ac:picMkLst>
            <pc:docMk/>
            <pc:sldMk cId="428327219" sldId="280"/>
            <ac:picMk id="30" creationId="{38A3B95F-FD98-C65E-9EEF-EB58D71A4B9A}"/>
          </ac:picMkLst>
        </pc:picChg>
        <pc:picChg chg="add mod">
          <ac:chgData name="奥田陽子" userId="5bf8eb3d-eb6b-4939-b4ac-48d545c81564" providerId="ADAL" clId="{832764DB-11D7-40C9-8FEC-A16F40DBEEE2}" dt="2024-02-13T06:37:28.158" v="300" actId="1076"/>
          <ac:picMkLst>
            <pc:docMk/>
            <pc:sldMk cId="428327219" sldId="280"/>
            <ac:picMk id="35" creationId="{0174E284-4EBE-FA0B-2DAB-3E20D19EC7E2}"/>
          </ac:picMkLst>
        </pc:picChg>
        <pc:picChg chg="add mod">
          <ac:chgData name="奥田陽子" userId="5bf8eb3d-eb6b-4939-b4ac-48d545c81564" providerId="ADAL" clId="{832764DB-11D7-40C9-8FEC-A16F40DBEEE2}" dt="2024-02-13T06:37:36.333" v="305" actId="1076"/>
          <ac:picMkLst>
            <pc:docMk/>
            <pc:sldMk cId="428327219" sldId="280"/>
            <ac:picMk id="38" creationId="{A1234BB6-C5DD-9342-855F-FAF4F871A31C}"/>
          </ac:picMkLst>
        </pc:picChg>
        <pc:picChg chg="add mod">
          <ac:chgData name="奥田陽子" userId="5bf8eb3d-eb6b-4939-b4ac-48d545c81564" providerId="ADAL" clId="{832764DB-11D7-40C9-8FEC-A16F40DBEEE2}" dt="2024-02-13T06:37:30.549" v="302" actId="1076"/>
          <ac:picMkLst>
            <pc:docMk/>
            <pc:sldMk cId="428327219" sldId="280"/>
            <ac:picMk id="41" creationId="{55E3A50E-9F5D-322E-6C2A-015B14C1209E}"/>
          </ac:picMkLst>
        </pc:picChg>
        <pc:picChg chg="add mod">
          <ac:chgData name="奥田陽子" userId="5bf8eb3d-eb6b-4939-b4ac-48d545c81564" providerId="ADAL" clId="{832764DB-11D7-40C9-8FEC-A16F40DBEEE2}" dt="2024-02-13T06:36:23.928" v="289"/>
          <ac:picMkLst>
            <pc:docMk/>
            <pc:sldMk cId="428327219" sldId="280"/>
            <ac:picMk id="49" creationId="{F888E454-F54F-F3D9-188E-D5E6139D896C}"/>
          </ac:picMkLst>
        </pc:picChg>
        <pc:picChg chg="add mod">
          <ac:chgData name="奥田陽子" userId="5bf8eb3d-eb6b-4939-b4ac-48d545c81564" providerId="ADAL" clId="{832764DB-11D7-40C9-8FEC-A16F40DBEEE2}" dt="2024-02-13T06:37:24.472" v="297" actId="1076"/>
          <ac:picMkLst>
            <pc:docMk/>
            <pc:sldMk cId="428327219" sldId="280"/>
            <ac:picMk id="58" creationId="{32F02CCB-5673-882B-E626-DDD9451E587A}"/>
          </ac:picMkLst>
        </pc:picChg>
        <pc:picChg chg="add mod">
          <ac:chgData name="奥田陽子" userId="5bf8eb3d-eb6b-4939-b4ac-48d545c81564" providerId="ADAL" clId="{832764DB-11D7-40C9-8FEC-A16F40DBEEE2}" dt="2024-02-13T06:37:29.339" v="301" actId="1076"/>
          <ac:picMkLst>
            <pc:docMk/>
            <pc:sldMk cId="428327219" sldId="280"/>
            <ac:picMk id="60" creationId="{E39EB049-B3EF-F22D-57E4-4CA9917945FB}"/>
          </ac:picMkLst>
        </pc:picChg>
        <pc:picChg chg="add mod">
          <ac:chgData name="奥田陽子" userId="5bf8eb3d-eb6b-4939-b4ac-48d545c81564" providerId="ADAL" clId="{832764DB-11D7-40C9-8FEC-A16F40DBEEE2}" dt="2024-02-13T06:37:23.274" v="296" actId="1076"/>
          <ac:picMkLst>
            <pc:docMk/>
            <pc:sldMk cId="428327219" sldId="280"/>
            <ac:picMk id="64" creationId="{D1DEFFE1-E5DB-24A3-279B-7647386798CA}"/>
          </ac:picMkLst>
        </pc:picChg>
        <pc:picChg chg="add mod">
          <ac:chgData name="奥田陽子" userId="5bf8eb3d-eb6b-4939-b4ac-48d545c81564" providerId="ADAL" clId="{832764DB-11D7-40C9-8FEC-A16F40DBEEE2}" dt="2024-02-13T06:37:21.982" v="295" actId="1076"/>
          <ac:picMkLst>
            <pc:docMk/>
            <pc:sldMk cId="428327219" sldId="280"/>
            <ac:picMk id="68" creationId="{432121FC-EA75-2DD1-528C-61AC2A8AC519}"/>
          </ac:picMkLst>
        </pc:picChg>
        <pc:picChg chg="add mod">
          <ac:chgData name="奥田陽子" userId="5bf8eb3d-eb6b-4939-b4ac-48d545c81564" providerId="ADAL" clId="{832764DB-11D7-40C9-8FEC-A16F40DBEEE2}" dt="2024-02-13T06:37:25.732" v="298" actId="1076"/>
          <ac:picMkLst>
            <pc:docMk/>
            <pc:sldMk cId="428327219" sldId="280"/>
            <ac:picMk id="76" creationId="{0C2E455D-10EE-ABEB-9680-FB37E8D414E5}"/>
          </ac:picMkLst>
        </pc:picChg>
      </pc:sldChg>
      <pc:sldChg chg="addSp delSp modSp add del mod">
        <pc:chgData name="奥田陽子" userId="5bf8eb3d-eb6b-4939-b4ac-48d545c81564" providerId="ADAL" clId="{832764DB-11D7-40C9-8FEC-A16F40DBEEE2}" dt="2024-02-19T05:14:15.333" v="1506" actId="47"/>
        <pc:sldMkLst>
          <pc:docMk/>
          <pc:sldMk cId="3844429723" sldId="281"/>
        </pc:sldMkLst>
        <pc:picChg chg="mod modCrop">
          <ac:chgData name="奥田陽子" userId="5bf8eb3d-eb6b-4939-b4ac-48d545c81564" providerId="ADAL" clId="{832764DB-11D7-40C9-8FEC-A16F40DBEEE2}" dt="2024-02-13T06:58:47.442" v="588" actId="1076"/>
          <ac:picMkLst>
            <pc:docMk/>
            <pc:sldMk cId="3844429723" sldId="281"/>
            <ac:picMk id="2" creationId="{6F04B581-6CD7-2A0B-0DC1-38428E25F700}"/>
          </ac:picMkLst>
        </pc:picChg>
        <pc:picChg chg="mod">
          <ac:chgData name="奥田陽子" userId="5bf8eb3d-eb6b-4939-b4ac-48d545c81564" providerId="ADAL" clId="{832764DB-11D7-40C9-8FEC-A16F40DBEEE2}" dt="2024-02-13T07:20:05.952" v="807" actId="1076"/>
          <ac:picMkLst>
            <pc:docMk/>
            <pc:sldMk cId="3844429723" sldId="281"/>
            <ac:picMk id="3" creationId="{5AF58276-CFE0-722D-6DF4-313439B36593}"/>
          </ac:picMkLst>
        </pc:picChg>
        <pc:picChg chg="del mod modCrop">
          <ac:chgData name="奥田陽子" userId="5bf8eb3d-eb6b-4939-b4ac-48d545c81564" providerId="ADAL" clId="{832764DB-11D7-40C9-8FEC-A16F40DBEEE2}" dt="2024-02-19T05:08:00.736" v="1455" actId="478"/>
          <ac:picMkLst>
            <pc:docMk/>
            <pc:sldMk cId="3844429723" sldId="281"/>
            <ac:picMk id="4" creationId="{F06BFFA4-41C5-CE7E-DAF2-5853AFB72B3C}"/>
          </ac:picMkLst>
        </pc:picChg>
        <pc:picChg chg="mod modCrop">
          <ac:chgData name="奥田陽子" userId="5bf8eb3d-eb6b-4939-b4ac-48d545c81564" providerId="ADAL" clId="{832764DB-11D7-40C9-8FEC-A16F40DBEEE2}" dt="2024-02-13T07:20:24.835" v="812" actId="1076"/>
          <ac:picMkLst>
            <pc:docMk/>
            <pc:sldMk cId="3844429723" sldId="281"/>
            <ac:picMk id="5" creationId="{51157788-FB1F-DF60-2C19-02B9BB841567}"/>
          </ac:picMkLst>
        </pc:picChg>
        <pc:picChg chg="mod modCrop">
          <ac:chgData name="奥田陽子" userId="5bf8eb3d-eb6b-4939-b4ac-48d545c81564" providerId="ADAL" clId="{832764DB-11D7-40C9-8FEC-A16F40DBEEE2}" dt="2024-02-13T07:15:22.699" v="805" actId="18131"/>
          <ac:picMkLst>
            <pc:docMk/>
            <pc:sldMk cId="3844429723" sldId="281"/>
            <ac:picMk id="6" creationId="{F51C13AD-5970-04C7-32BF-2A2B6B3E11FE}"/>
          </ac:picMkLst>
        </pc:picChg>
        <pc:picChg chg="mod modCrop">
          <ac:chgData name="奥田陽子" userId="5bf8eb3d-eb6b-4939-b4ac-48d545c81564" providerId="ADAL" clId="{832764DB-11D7-40C9-8FEC-A16F40DBEEE2}" dt="2024-02-13T06:57:06.705" v="571" actId="1076"/>
          <ac:picMkLst>
            <pc:docMk/>
            <pc:sldMk cId="3844429723" sldId="281"/>
            <ac:picMk id="7" creationId="{B40EBE1A-7A93-DF76-73C7-22CC37CFCB40}"/>
          </ac:picMkLst>
        </pc:picChg>
        <pc:picChg chg="mod modCrop">
          <ac:chgData name="奥田陽子" userId="5bf8eb3d-eb6b-4939-b4ac-48d545c81564" providerId="ADAL" clId="{832764DB-11D7-40C9-8FEC-A16F40DBEEE2}" dt="2024-02-13T06:58:05.240" v="581" actId="1076"/>
          <ac:picMkLst>
            <pc:docMk/>
            <pc:sldMk cId="3844429723" sldId="281"/>
            <ac:picMk id="8" creationId="{01B40D0A-5189-C998-2380-FA0B8597F679}"/>
          </ac:picMkLst>
        </pc:picChg>
        <pc:picChg chg="mod">
          <ac:chgData name="奥田陽子" userId="5bf8eb3d-eb6b-4939-b4ac-48d545c81564" providerId="ADAL" clId="{832764DB-11D7-40C9-8FEC-A16F40DBEEE2}" dt="2024-02-13T06:56:25.138" v="561" actId="1076"/>
          <ac:picMkLst>
            <pc:docMk/>
            <pc:sldMk cId="3844429723" sldId="281"/>
            <ac:picMk id="9" creationId="{946379D8-B44D-4B7E-698F-13CA426E2EE1}"/>
          </ac:picMkLst>
        </pc:picChg>
        <pc:picChg chg="add del mod">
          <ac:chgData name="奥田陽子" userId="5bf8eb3d-eb6b-4939-b4ac-48d545c81564" providerId="ADAL" clId="{832764DB-11D7-40C9-8FEC-A16F40DBEEE2}" dt="2024-02-13T06:52:11.041" v="457" actId="478"/>
          <ac:picMkLst>
            <pc:docMk/>
            <pc:sldMk cId="3844429723" sldId="281"/>
            <ac:picMk id="10" creationId="{29D4CA62-CAF7-34DC-EF68-4C9CBE8BCDFE}"/>
          </ac:picMkLst>
        </pc:picChg>
        <pc:picChg chg="add mod">
          <ac:chgData name="奥田陽子" userId="5bf8eb3d-eb6b-4939-b4ac-48d545c81564" providerId="ADAL" clId="{832764DB-11D7-40C9-8FEC-A16F40DBEEE2}" dt="2024-02-13T06:52:02.081" v="456" actId="688"/>
          <ac:picMkLst>
            <pc:docMk/>
            <pc:sldMk cId="3844429723" sldId="281"/>
            <ac:picMk id="11" creationId="{C734E9A4-B1A4-7DF9-A1F8-5EDC834AF13A}"/>
          </ac:picMkLst>
        </pc:picChg>
        <pc:picChg chg="add mod">
          <ac:chgData name="奥田陽子" userId="5bf8eb3d-eb6b-4939-b4ac-48d545c81564" providerId="ADAL" clId="{832764DB-11D7-40C9-8FEC-A16F40DBEEE2}" dt="2024-02-13T06:55:41.359" v="551" actId="1076"/>
          <ac:picMkLst>
            <pc:docMk/>
            <pc:sldMk cId="3844429723" sldId="281"/>
            <ac:picMk id="12" creationId="{701B4809-7D89-C02F-9621-C7A44A96F7B2}"/>
          </ac:picMkLst>
        </pc:picChg>
        <pc:picChg chg="add mod">
          <ac:chgData name="奥田陽子" userId="5bf8eb3d-eb6b-4939-b4ac-48d545c81564" providerId="ADAL" clId="{832764DB-11D7-40C9-8FEC-A16F40DBEEE2}" dt="2024-02-13T06:56:11.748" v="558" actId="1076"/>
          <ac:picMkLst>
            <pc:docMk/>
            <pc:sldMk cId="3844429723" sldId="281"/>
            <ac:picMk id="13" creationId="{E5DC6CF7-99D3-AC07-5EE9-D2AF2D0C5B26}"/>
          </ac:picMkLst>
        </pc:picChg>
        <pc:picChg chg="add mod">
          <ac:chgData name="奥田陽子" userId="5bf8eb3d-eb6b-4939-b4ac-48d545c81564" providerId="ADAL" clId="{832764DB-11D7-40C9-8FEC-A16F40DBEEE2}" dt="2024-02-13T06:52:30.744" v="458"/>
          <ac:picMkLst>
            <pc:docMk/>
            <pc:sldMk cId="3844429723" sldId="281"/>
            <ac:picMk id="14" creationId="{3EC010AD-EC10-0358-975B-FF472E3C3F4B}"/>
          </ac:picMkLst>
        </pc:picChg>
        <pc:picChg chg="add mod">
          <ac:chgData name="奥田陽子" userId="5bf8eb3d-eb6b-4939-b4ac-48d545c81564" providerId="ADAL" clId="{832764DB-11D7-40C9-8FEC-A16F40DBEEE2}" dt="2024-02-13T06:58:20.978" v="582"/>
          <ac:picMkLst>
            <pc:docMk/>
            <pc:sldMk cId="3844429723" sldId="281"/>
            <ac:picMk id="15" creationId="{309DEF9E-E022-656E-0DFB-07AC78B36DDC}"/>
          </ac:picMkLst>
        </pc:picChg>
        <pc:picChg chg="del">
          <ac:chgData name="奥田陽子" userId="5bf8eb3d-eb6b-4939-b4ac-48d545c81564" providerId="ADAL" clId="{832764DB-11D7-40C9-8FEC-A16F40DBEEE2}" dt="2024-02-19T05:07:57.864" v="1447" actId="478"/>
          <ac:picMkLst>
            <pc:docMk/>
            <pc:sldMk cId="3844429723" sldId="281"/>
            <ac:picMk id="21" creationId="{B8E5D5E6-7735-236B-BEBC-D46B75D06201}"/>
          </ac:picMkLst>
        </pc:picChg>
        <pc:picChg chg="del mod">
          <ac:chgData name="奥田陽子" userId="5bf8eb3d-eb6b-4939-b4ac-48d545c81564" providerId="ADAL" clId="{832764DB-11D7-40C9-8FEC-A16F40DBEEE2}" dt="2024-02-19T05:07:59.815" v="1452" actId="478"/>
          <ac:picMkLst>
            <pc:docMk/>
            <pc:sldMk cId="3844429723" sldId="281"/>
            <ac:picMk id="24" creationId="{482FAC2A-40C0-DCB7-7812-D9ECBDE9326A}"/>
          </ac:picMkLst>
        </pc:picChg>
        <pc:picChg chg="mod ord">
          <ac:chgData name="奥田陽子" userId="5bf8eb3d-eb6b-4939-b4ac-48d545c81564" providerId="ADAL" clId="{832764DB-11D7-40C9-8FEC-A16F40DBEEE2}" dt="2024-02-13T06:59:16.049" v="595" actId="1076"/>
          <ac:picMkLst>
            <pc:docMk/>
            <pc:sldMk cId="3844429723" sldId="281"/>
            <ac:picMk id="26" creationId="{F9D8647B-1111-98FD-F6C2-E80F3CAF2AA6}"/>
          </ac:picMkLst>
        </pc:picChg>
        <pc:picChg chg="mod modCrop">
          <ac:chgData name="奥田陽子" userId="5bf8eb3d-eb6b-4939-b4ac-48d545c81564" providerId="ADAL" clId="{832764DB-11D7-40C9-8FEC-A16F40DBEEE2}" dt="2024-02-13T06:53:51.758" v="529" actId="1036"/>
          <ac:picMkLst>
            <pc:docMk/>
            <pc:sldMk cId="3844429723" sldId="281"/>
            <ac:picMk id="28" creationId="{02F1BC96-0256-218F-1133-452BFF98A521}"/>
          </ac:picMkLst>
        </pc:picChg>
        <pc:picChg chg="del mod">
          <ac:chgData name="奥田陽子" userId="5bf8eb3d-eb6b-4939-b4ac-48d545c81564" providerId="ADAL" clId="{832764DB-11D7-40C9-8FEC-A16F40DBEEE2}" dt="2024-02-19T05:08:00.260" v="1454" actId="478"/>
          <ac:picMkLst>
            <pc:docMk/>
            <pc:sldMk cId="3844429723" sldId="281"/>
            <ac:picMk id="30" creationId="{6219A104-5131-1697-1CEB-8492A1624762}"/>
          </ac:picMkLst>
        </pc:picChg>
        <pc:picChg chg="del mod">
          <ac:chgData name="奥田陽子" userId="5bf8eb3d-eb6b-4939-b4ac-48d545c81564" providerId="ADAL" clId="{832764DB-11D7-40C9-8FEC-A16F40DBEEE2}" dt="2024-02-19T05:07:59.344" v="1451" actId="478"/>
          <ac:picMkLst>
            <pc:docMk/>
            <pc:sldMk cId="3844429723" sldId="281"/>
            <ac:picMk id="35" creationId="{740D2E39-E812-AB8F-6E79-D28FF8096F29}"/>
          </ac:picMkLst>
        </pc:picChg>
        <pc:picChg chg="del">
          <ac:chgData name="奥田陽子" userId="5bf8eb3d-eb6b-4939-b4ac-48d545c81564" providerId="ADAL" clId="{832764DB-11D7-40C9-8FEC-A16F40DBEEE2}" dt="2024-02-19T05:07:58.953" v="1450" actId="478"/>
          <ac:picMkLst>
            <pc:docMk/>
            <pc:sldMk cId="3844429723" sldId="281"/>
            <ac:picMk id="38" creationId="{FD2F1CE1-EA7B-C6B8-A0C4-67A1529F2469}"/>
          </ac:picMkLst>
        </pc:picChg>
        <pc:picChg chg="del mod">
          <ac:chgData name="奥田陽子" userId="5bf8eb3d-eb6b-4939-b4ac-48d545c81564" providerId="ADAL" clId="{832764DB-11D7-40C9-8FEC-A16F40DBEEE2}" dt="2024-02-19T05:07:56.423" v="1444" actId="478"/>
          <ac:picMkLst>
            <pc:docMk/>
            <pc:sldMk cId="3844429723" sldId="281"/>
            <ac:picMk id="41" creationId="{AAA7FD36-3229-5366-F4F5-5D4CFC796B0E}"/>
          </ac:picMkLst>
        </pc:picChg>
        <pc:picChg chg="del mod">
          <ac:chgData name="奥田陽子" userId="5bf8eb3d-eb6b-4939-b4ac-48d545c81564" providerId="ADAL" clId="{832764DB-11D7-40C9-8FEC-A16F40DBEEE2}" dt="2024-02-19T05:07:58.204" v="1448" actId="478"/>
          <ac:picMkLst>
            <pc:docMk/>
            <pc:sldMk cId="3844429723" sldId="281"/>
            <ac:picMk id="58" creationId="{4239F144-4FA9-1357-BE2D-07D19B1FC891}"/>
          </ac:picMkLst>
        </pc:picChg>
        <pc:picChg chg="del">
          <ac:chgData name="奥田陽子" userId="5bf8eb3d-eb6b-4939-b4ac-48d545c81564" providerId="ADAL" clId="{832764DB-11D7-40C9-8FEC-A16F40DBEEE2}" dt="2024-02-19T05:07:57.330" v="1445" actId="478"/>
          <ac:picMkLst>
            <pc:docMk/>
            <pc:sldMk cId="3844429723" sldId="281"/>
            <ac:picMk id="60" creationId="{2B57175F-6D47-9BA5-4EFA-E989CC53239D}"/>
          </ac:picMkLst>
        </pc:picChg>
        <pc:picChg chg="mod modCrop">
          <ac:chgData name="奥田陽子" userId="5bf8eb3d-eb6b-4939-b4ac-48d545c81564" providerId="ADAL" clId="{832764DB-11D7-40C9-8FEC-A16F40DBEEE2}" dt="2024-02-13T06:56:56.192" v="568" actId="1076"/>
          <ac:picMkLst>
            <pc:docMk/>
            <pc:sldMk cId="3844429723" sldId="281"/>
            <ac:picMk id="64" creationId="{4B71C864-11C4-C486-A562-104428E9B0E4}"/>
          </ac:picMkLst>
        </pc:picChg>
        <pc:picChg chg="del">
          <ac:chgData name="奥田陽子" userId="5bf8eb3d-eb6b-4939-b4ac-48d545c81564" providerId="ADAL" clId="{832764DB-11D7-40C9-8FEC-A16F40DBEEE2}" dt="2024-02-19T05:07:58.568" v="1449" actId="478"/>
          <ac:picMkLst>
            <pc:docMk/>
            <pc:sldMk cId="3844429723" sldId="281"/>
            <ac:picMk id="68" creationId="{21568B50-DF48-4E90-1FD5-74C1A6F551D5}"/>
          </ac:picMkLst>
        </pc:picChg>
        <pc:picChg chg="del">
          <ac:chgData name="奥田陽子" userId="5bf8eb3d-eb6b-4939-b4ac-48d545c81564" providerId="ADAL" clId="{832764DB-11D7-40C9-8FEC-A16F40DBEEE2}" dt="2024-02-19T05:07:57.501" v="1446" actId="478"/>
          <ac:picMkLst>
            <pc:docMk/>
            <pc:sldMk cId="3844429723" sldId="281"/>
            <ac:picMk id="76" creationId="{4515600D-1ACC-F231-67B4-DF1091315C27}"/>
          </ac:picMkLst>
        </pc:picChg>
      </pc:sldChg>
      <pc:sldChg chg="addSp delSp modSp add del mod ord">
        <pc:chgData name="奥田陽子" userId="5bf8eb3d-eb6b-4939-b4ac-48d545c81564" providerId="ADAL" clId="{832764DB-11D7-40C9-8FEC-A16F40DBEEE2}" dt="2024-02-19T06:37:22.306" v="2780" actId="47"/>
        <pc:sldMkLst>
          <pc:docMk/>
          <pc:sldMk cId="606857579" sldId="282"/>
        </pc:sldMkLst>
        <pc:spChg chg="add mod">
          <ac:chgData name="奥田陽子" userId="5bf8eb3d-eb6b-4939-b4ac-48d545c81564" providerId="ADAL" clId="{832764DB-11D7-40C9-8FEC-A16F40DBEEE2}" dt="2024-02-14T06:02:44.040" v="973" actId="207"/>
          <ac:spMkLst>
            <pc:docMk/>
            <pc:sldMk cId="606857579" sldId="282"/>
            <ac:spMk id="3" creationId="{3DD6AE4D-587A-BA4B-BE88-401D6B2341F1}"/>
          </ac:spMkLst>
        </pc:spChg>
        <pc:spChg chg="add del mod">
          <ac:chgData name="奥田陽子" userId="5bf8eb3d-eb6b-4939-b4ac-48d545c81564" providerId="ADAL" clId="{832764DB-11D7-40C9-8FEC-A16F40DBEEE2}" dt="2024-02-14T05:54:36.935" v="857" actId="478"/>
          <ac:spMkLst>
            <pc:docMk/>
            <pc:sldMk cId="606857579" sldId="282"/>
            <ac:spMk id="8" creationId="{FA1E3EA7-F11E-7C78-0570-028B37A6C792}"/>
          </ac:spMkLst>
        </pc:spChg>
        <pc:spChg chg="add mod">
          <ac:chgData name="奥田陽子" userId="5bf8eb3d-eb6b-4939-b4ac-48d545c81564" providerId="ADAL" clId="{832764DB-11D7-40C9-8FEC-A16F40DBEEE2}" dt="2024-02-19T06:36:02.259" v="2778" actId="1076"/>
          <ac:spMkLst>
            <pc:docMk/>
            <pc:sldMk cId="606857579" sldId="282"/>
            <ac:spMk id="9" creationId="{537A950D-F0E8-9280-87D0-DC19A8EB6485}"/>
          </ac:spMkLst>
        </pc:spChg>
        <pc:spChg chg="add del mod">
          <ac:chgData name="奥田陽子" userId="5bf8eb3d-eb6b-4939-b4ac-48d545c81564" providerId="ADAL" clId="{832764DB-11D7-40C9-8FEC-A16F40DBEEE2}" dt="2024-02-14T06:00:45.018" v="939" actId="478"/>
          <ac:spMkLst>
            <pc:docMk/>
            <pc:sldMk cId="606857579" sldId="282"/>
            <ac:spMk id="9" creationId="{B1CE684B-B010-28BB-723D-F2C1EDA8BB01}"/>
          </ac:spMkLst>
        </pc:spChg>
        <pc:spChg chg="add del mod">
          <ac:chgData name="奥田陽子" userId="5bf8eb3d-eb6b-4939-b4ac-48d545c81564" providerId="ADAL" clId="{832764DB-11D7-40C9-8FEC-A16F40DBEEE2}" dt="2024-02-14T06:02:08.750" v="967" actId="478"/>
          <ac:spMkLst>
            <pc:docMk/>
            <pc:sldMk cId="606857579" sldId="282"/>
            <ac:spMk id="16" creationId="{6705F5E2-7F3E-CF8A-8712-0796CE5233F6}"/>
          </ac:spMkLst>
        </pc:spChg>
        <pc:spChg chg="add del mod">
          <ac:chgData name="奥田陽子" userId="5bf8eb3d-eb6b-4939-b4ac-48d545c81564" providerId="ADAL" clId="{832764DB-11D7-40C9-8FEC-A16F40DBEEE2}" dt="2024-02-14T06:02:09.736" v="968" actId="478"/>
          <ac:spMkLst>
            <pc:docMk/>
            <pc:sldMk cId="606857579" sldId="282"/>
            <ac:spMk id="18" creationId="{BC180445-5772-41CD-3F73-CD07FB642994}"/>
          </ac:spMkLst>
        </pc:spChg>
        <pc:spChg chg="add mod">
          <ac:chgData name="奥田陽子" userId="5bf8eb3d-eb6b-4939-b4ac-48d545c81564" providerId="ADAL" clId="{832764DB-11D7-40C9-8FEC-A16F40DBEEE2}" dt="2024-02-19T06:22:00.026" v="2702" actId="1076"/>
          <ac:spMkLst>
            <pc:docMk/>
            <pc:sldMk cId="606857579" sldId="282"/>
            <ac:spMk id="18" creationId="{E73CF73B-DBDE-9A00-1EBA-90684883B9D2}"/>
          </ac:spMkLst>
        </pc:spChg>
        <pc:spChg chg="add del mod">
          <ac:chgData name="奥田陽子" userId="5bf8eb3d-eb6b-4939-b4ac-48d545c81564" providerId="ADAL" clId="{832764DB-11D7-40C9-8FEC-A16F40DBEEE2}" dt="2024-02-19T06:35:50.321" v="2768" actId="478"/>
          <ac:spMkLst>
            <pc:docMk/>
            <pc:sldMk cId="606857579" sldId="282"/>
            <ac:spMk id="22" creationId="{40E37AF1-CCC6-A74B-57BB-E38632568160}"/>
          </ac:spMkLst>
        </pc:spChg>
        <pc:spChg chg="add del mod">
          <ac:chgData name="奥田陽子" userId="5bf8eb3d-eb6b-4939-b4ac-48d545c81564" providerId="ADAL" clId="{832764DB-11D7-40C9-8FEC-A16F40DBEEE2}" dt="2024-02-19T06:35:52.021" v="2769" actId="478"/>
          <ac:spMkLst>
            <pc:docMk/>
            <pc:sldMk cId="606857579" sldId="282"/>
            <ac:spMk id="25" creationId="{7D3C77D1-C136-3F68-20FB-73D165EB5DD2}"/>
          </ac:spMkLst>
        </pc:spChg>
        <pc:spChg chg="add mod">
          <ac:chgData name="奥田陽子" userId="5bf8eb3d-eb6b-4939-b4ac-48d545c81564" providerId="ADAL" clId="{832764DB-11D7-40C9-8FEC-A16F40DBEEE2}" dt="2024-02-19T06:22:00.026" v="2702" actId="1076"/>
          <ac:spMkLst>
            <pc:docMk/>
            <pc:sldMk cId="606857579" sldId="282"/>
            <ac:spMk id="26" creationId="{713ABD0F-7DBB-E667-6B08-814969B91A59}"/>
          </ac:spMkLst>
        </pc:spChg>
        <pc:spChg chg="add del mod">
          <ac:chgData name="奥田陽子" userId="5bf8eb3d-eb6b-4939-b4ac-48d545c81564" providerId="ADAL" clId="{832764DB-11D7-40C9-8FEC-A16F40DBEEE2}" dt="2024-02-14T06:02:02.058" v="964" actId="478"/>
          <ac:spMkLst>
            <pc:docMk/>
            <pc:sldMk cId="606857579" sldId="282"/>
            <ac:spMk id="26" creationId="{F54F6548-803D-3C65-6139-BFA15F919DB7}"/>
          </ac:spMkLst>
        </pc:spChg>
        <pc:spChg chg="add del mod">
          <ac:chgData name="奥田陽子" userId="5bf8eb3d-eb6b-4939-b4ac-48d545c81564" providerId="ADAL" clId="{832764DB-11D7-40C9-8FEC-A16F40DBEEE2}" dt="2024-02-19T06:35:56.974" v="2773" actId="478"/>
          <ac:spMkLst>
            <pc:docMk/>
            <pc:sldMk cId="606857579" sldId="282"/>
            <ac:spMk id="27" creationId="{11910B8B-7B65-51C5-BC54-C109B969180B}"/>
          </ac:spMkLst>
        </pc:spChg>
        <pc:spChg chg="add del mod">
          <ac:chgData name="奥田陽子" userId="5bf8eb3d-eb6b-4939-b4ac-48d545c81564" providerId="ADAL" clId="{832764DB-11D7-40C9-8FEC-A16F40DBEEE2}" dt="2024-02-19T06:35:54.442" v="2771" actId="478"/>
          <ac:spMkLst>
            <pc:docMk/>
            <pc:sldMk cId="606857579" sldId="282"/>
            <ac:spMk id="29" creationId="{0622806A-A4A5-968C-FA04-C10745E4ED6F}"/>
          </ac:spMkLst>
        </pc:spChg>
        <pc:spChg chg="add del mod">
          <ac:chgData name="奥田陽子" userId="5bf8eb3d-eb6b-4939-b4ac-48d545c81564" providerId="ADAL" clId="{832764DB-11D7-40C9-8FEC-A16F40DBEEE2}" dt="2024-02-19T06:35:58.155" v="2774" actId="478"/>
          <ac:spMkLst>
            <pc:docMk/>
            <pc:sldMk cId="606857579" sldId="282"/>
            <ac:spMk id="30" creationId="{45899165-17C2-556D-D559-F7821FFEA4FD}"/>
          </ac:spMkLst>
        </pc:spChg>
        <pc:spChg chg="add del mod">
          <ac:chgData name="奥田陽子" userId="5bf8eb3d-eb6b-4939-b4ac-48d545c81564" providerId="ADAL" clId="{832764DB-11D7-40C9-8FEC-A16F40DBEEE2}" dt="2024-02-19T06:35:54.442" v="2771" actId="478"/>
          <ac:spMkLst>
            <pc:docMk/>
            <pc:sldMk cId="606857579" sldId="282"/>
            <ac:spMk id="31" creationId="{AD123928-34E5-3D81-D741-029FD2C0BA80}"/>
          </ac:spMkLst>
        </pc:spChg>
        <pc:spChg chg="add del mod">
          <ac:chgData name="奥田陽子" userId="5bf8eb3d-eb6b-4939-b4ac-48d545c81564" providerId="ADAL" clId="{832764DB-11D7-40C9-8FEC-A16F40DBEEE2}" dt="2024-02-19T06:21:56.077" v="2700" actId="21"/>
          <ac:spMkLst>
            <pc:docMk/>
            <pc:sldMk cId="606857579" sldId="282"/>
            <ac:spMk id="32" creationId="{E73CF73B-DBDE-9A00-1EBA-90684883B9D2}"/>
          </ac:spMkLst>
        </pc:spChg>
        <pc:spChg chg="add del mod">
          <ac:chgData name="奥田陽子" userId="5bf8eb3d-eb6b-4939-b4ac-48d545c81564" providerId="ADAL" clId="{832764DB-11D7-40C9-8FEC-A16F40DBEEE2}" dt="2024-02-19T06:21:56.077" v="2700" actId="21"/>
          <ac:spMkLst>
            <pc:docMk/>
            <pc:sldMk cId="606857579" sldId="282"/>
            <ac:spMk id="33" creationId="{713ABD0F-7DBB-E667-6B08-814969B91A59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36" creationId="{A01B50AD-B9EB-05F3-CBD0-2DC5EA8770FF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37" creationId="{9144CFBF-EDF0-3F3F-47EF-8C55CDDC4640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38" creationId="{1C8C1A5B-D27F-AD3E-BF1E-4F4E7D2CD4DE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39" creationId="{76CBA121-8597-4427-67AA-D56F59EEA0B2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40" creationId="{E3271DB6-330A-C944-6E53-9D033F12E054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42" creationId="{D3F1FE9E-0ACD-AAAF-706C-BA5E19191CD9}"/>
          </ac:spMkLst>
        </pc:spChg>
        <pc:spChg chg="mod">
          <ac:chgData name="奥田陽子" userId="5bf8eb3d-eb6b-4939-b4ac-48d545c81564" providerId="ADAL" clId="{832764DB-11D7-40C9-8FEC-A16F40DBEEE2}" dt="2024-02-14T07:13:18.470" v="1217"/>
          <ac:spMkLst>
            <pc:docMk/>
            <pc:sldMk cId="606857579" sldId="282"/>
            <ac:spMk id="43" creationId="{B93418A1-29B7-7626-25C2-1FF14E489781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46" creationId="{A01B50AD-B9EB-05F3-CBD0-2DC5EA8770FF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48" creationId="{9144CFBF-EDF0-3F3F-47EF-8C55CDDC4640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50" creationId="{1C8C1A5B-D27F-AD3E-BF1E-4F4E7D2CD4DE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51" creationId="{76CBA121-8597-4427-67AA-D56F59EEA0B2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52" creationId="{E3271DB6-330A-C944-6E53-9D033F12E054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53" creationId="{D3F1FE9E-0ACD-AAAF-706C-BA5E19191CD9}"/>
          </ac:spMkLst>
        </pc:spChg>
        <pc:spChg chg="mod">
          <ac:chgData name="奥田陽子" userId="5bf8eb3d-eb6b-4939-b4ac-48d545c81564" providerId="ADAL" clId="{832764DB-11D7-40C9-8FEC-A16F40DBEEE2}" dt="2024-02-19T06:21:57.348" v="2701"/>
          <ac:spMkLst>
            <pc:docMk/>
            <pc:sldMk cId="606857579" sldId="282"/>
            <ac:spMk id="54" creationId="{B93418A1-29B7-7626-25C2-1FF14E489781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56" creationId="{A0E85642-60F3-0C36-C5AB-99092412C145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59" creationId="{4CF6952B-083F-AC03-BC0E-06A8D87C12A6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1" creationId="{2A9E4640-13C8-414E-88C4-E40B0E2FE9F0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2" creationId="{A2AAA5D4-FE0C-4E7B-0C1A-491BF63A16E4}"/>
          </ac:spMkLst>
        </pc:spChg>
        <pc:spChg chg="add mod">
          <ac:chgData name="奥田陽子" userId="5bf8eb3d-eb6b-4939-b4ac-48d545c81564" providerId="ADAL" clId="{832764DB-11D7-40C9-8FEC-A16F40DBEEE2}" dt="2024-02-19T06:22:29.814" v="2706" actId="1076"/>
          <ac:spMkLst>
            <pc:docMk/>
            <pc:sldMk cId="606857579" sldId="282"/>
            <ac:spMk id="63" creationId="{E0AA52C2-FEA5-B885-6D6B-63F94EE12865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6" creationId="{305BFC2C-7D65-DFF3-1B9F-FEFCEF66459B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7" creationId="{7D85F233-56D9-8726-A205-01E5491E052C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8" creationId="{7356F1BB-E5D2-2FA1-DF70-ECAE7B4E00C3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69" creationId="{1CE5447B-2909-7A1B-8783-9DA316725AD4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70" creationId="{E4E8148F-E3E5-6AE6-8E99-4784637A96AD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71" creationId="{2AC1EB4D-1E22-667A-3CFE-513706872D68}"/>
          </ac:spMkLst>
        </pc:spChg>
        <pc:spChg chg="mod">
          <ac:chgData name="奥田陽子" userId="5bf8eb3d-eb6b-4939-b4ac-48d545c81564" providerId="ADAL" clId="{832764DB-11D7-40C9-8FEC-A16F40DBEEE2}" dt="2024-02-19T06:22:25.141" v="2705"/>
          <ac:spMkLst>
            <pc:docMk/>
            <pc:sldMk cId="606857579" sldId="282"/>
            <ac:spMk id="72" creationId="{48FA5681-1E6A-50C6-CAC3-82A4E6C743EC}"/>
          </ac:spMkLst>
        </pc:spChg>
        <pc:grpChg chg="add mod ord">
          <ac:chgData name="奥田陽子" userId="5bf8eb3d-eb6b-4939-b4ac-48d545c81564" providerId="ADAL" clId="{832764DB-11D7-40C9-8FEC-A16F40DBEEE2}" dt="2024-02-15T07:28:28.664" v="1265" actId="164"/>
          <ac:grpSpMkLst>
            <pc:docMk/>
            <pc:sldMk cId="606857579" sldId="282"/>
            <ac:grpSpMk id="16" creationId="{131847A7-1204-3F36-1F5B-A84ED9D31115}"/>
          </ac:grpSpMkLst>
        </pc:grpChg>
        <pc:grpChg chg="add del mod">
          <ac:chgData name="奥田陽子" userId="5bf8eb3d-eb6b-4939-b4ac-48d545c81564" providerId="ADAL" clId="{832764DB-11D7-40C9-8FEC-A16F40DBEEE2}" dt="2024-02-19T06:21:56.077" v="2700" actId="21"/>
          <ac:grpSpMkLst>
            <pc:docMk/>
            <pc:sldMk cId="606857579" sldId="282"/>
            <ac:grpSpMk id="34" creationId="{ED5A6C37-0E53-57EE-CCAF-9894786559EF}"/>
          </ac:grpSpMkLst>
        </pc:grpChg>
        <pc:grpChg chg="add mod">
          <ac:chgData name="奥田陽子" userId="5bf8eb3d-eb6b-4939-b4ac-48d545c81564" providerId="ADAL" clId="{832764DB-11D7-40C9-8FEC-A16F40DBEEE2}" dt="2024-02-19T06:22:00.026" v="2702" actId="1076"/>
          <ac:grpSpMkLst>
            <pc:docMk/>
            <pc:sldMk cId="606857579" sldId="282"/>
            <ac:grpSpMk id="44" creationId="{ED5A6C37-0E53-57EE-CCAF-9894786559EF}"/>
          </ac:grpSpMkLst>
        </pc:grpChg>
        <pc:grpChg chg="add mod">
          <ac:chgData name="奥田陽子" userId="5bf8eb3d-eb6b-4939-b4ac-48d545c81564" providerId="ADAL" clId="{832764DB-11D7-40C9-8FEC-A16F40DBEEE2}" dt="2024-02-19T06:31:58.202" v="2738" actId="1076"/>
          <ac:grpSpMkLst>
            <pc:docMk/>
            <pc:sldMk cId="606857579" sldId="282"/>
            <ac:grpSpMk id="55" creationId="{54FC4033-E74E-FB14-C402-5B01F3EB35D2}"/>
          </ac:grpSpMkLst>
        </pc:grpChg>
        <pc:grpChg chg="mod">
          <ac:chgData name="奥田陽子" userId="5bf8eb3d-eb6b-4939-b4ac-48d545c81564" providerId="ADAL" clId="{832764DB-11D7-40C9-8FEC-A16F40DBEEE2}" dt="2024-02-19T06:22:25.141" v="2705"/>
          <ac:grpSpMkLst>
            <pc:docMk/>
            <pc:sldMk cId="606857579" sldId="282"/>
            <ac:grpSpMk id="57" creationId="{B86552A2-657D-0115-BFC0-9C39D13A83D2}"/>
          </ac:grpSpMkLst>
        </pc:grpChg>
        <pc:grpChg chg="add mod">
          <ac:chgData name="奥田陽子" userId="5bf8eb3d-eb6b-4939-b4ac-48d545c81564" providerId="ADAL" clId="{832764DB-11D7-40C9-8FEC-A16F40DBEEE2}" dt="2024-02-19T06:22:29.814" v="2706" actId="1076"/>
          <ac:grpSpMkLst>
            <pc:docMk/>
            <pc:sldMk cId="606857579" sldId="282"/>
            <ac:grpSpMk id="65" creationId="{EE2C870D-86EF-01C3-241D-9A8E7FEE0E79}"/>
          </ac:grpSpMkLst>
        </pc:grpChg>
        <pc:picChg chg="mod">
          <ac:chgData name="奥田陽子" userId="5bf8eb3d-eb6b-4939-b4ac-48d545c81564" providerId="ADAL" clId="{832764DB-11D7-40C9-8FEC-A16F40DBEEE2}" dt="2024-02-19T06:30:29.321" v="2723" actId="1036"/>
          <ac:picMkLst>
            <pc:docMk/>
            <pc:sldMk cId="606857579" sldId="282"/>
            <ac:picMk id="2" creationId="{382D9A29-50DF-CF60-8564-D565C5D7F839}"/>
          </ac:picMkLst>
        </pc:picChg>
        <pc:picChg chg="del">
          <ac:chgData name="奥田陽子" userId="5bf8eb3d-eb6b-4939-b4ac-48d545c81564" providerId="ADAL" clId="{832764DB-11D7-40C9-8FEC-A16F40DBEEE2}" dt="2024-02-13T07:00:02.247" v="599" actId="478"/>
          <ac:picMkLst>
            <pc:docMk/>
            <pc:sldMk cId="606857579" sldId="282"/>
            <ac:picMk id="3" creationId="{E55FE09B-9C9B-7004-BE78-D725F8D1C6F4}"/>
          </ac:picMkLst>
        </pc:picChg>
        <pc:picChg chg="mod">
          <ac:chgData name="奥田陽子" userId="5bf8eb3d-eb6b-4939-b4ac-48d545c81564" providerId="ADAL" clId="{832764DB-11D7-40C9-8FEC-A16F40DBEEE2}" dt="2024-02-19T06:30:40.505" v="2731" actId="1036"/>
          <ac:picMkLst>
            <pc:docMk/>
            <pc:sldMk cId="606857579" sldId="282"/>
            <ac:picMk id="4" creationId="{400CCAF5-8C47-2EE5-8B4D-96683C5C37A8}"/>
          </ac:picMkLst>
        </pc:picChg>
        <pc:picChg chg="mod">
          <ac:chgData name="奥田陽子" userId="5bf8eb3d-eb6b-4939-b4ac-48d545c81564" providerId="ADAL" clId="{832764DB-11D7-40C9-8FEC-A16F40DBEEE2}" dt="2024-02-19T06:30:47.045" v="2734" actId="1035"/>
          <ac:picMkLst>
            <pc:docMk/>
            <pc:sldMk cId="606857579" sldId="282"/>
            <ac:picMk id="5" creationId="{507C1033-6AEF-C25D-42F3-5AB7468CE9A4}"/>
          </ac:picMkLst>
        </pc:picChg>
        <pc:picChg chg="mod modCrop">
          <ac:chgData name="奥田陽子" userId="5bf8eb3d-eb6b-4939-b4ac-48d545c81564" providerId="ADAL" clId="{832764DB-11D7-40C9-8FEC-A16F40DBEEE2}" dt="2024-02-19T06:31:10.933" v="2737" actId="1076"/>
          <ac:picMkLst>
            <pc:docMk/>
            <pc:sldMk cId="606857579" sldId="282"/>
            <ac:picMk id="6" creationId="{D7EBBCB8-3812-1013-5AB3-768F7D4BE055}"/>
          </ac:picMkLst>
        </pc:picChg>
        <pc:picChg chg="mod modCrop">
          <ac:chgData name="奥田陽子" userId="5bf8eb3d-eb6b-4939-b4ac-48d545c81564" providerId="ADAL" clId="{832764DB-11D7-40C9-8FEC-A16F40DBEEE2}" dt="2024-02-19T06:31:07.878" v="2736" actId="1076"/>
          <ac:picMkLst>
            <pc:docMk/>
            <pc:sldMk cId="606857579" sldId="282"/>
            <ac:picMk id="7" creationId="{D9DA6AF2-C881-FA8F-9937-12FF2DD8E1D4}"/>
          </ac:picMkLst>
        </pc:picChg>
        <pc:picChg chg="del mod modCrop">
          <ac:chgData name="奥田陽子" userId="5bf8eb3d-eb6b-4939-b4ac-48d545c81564" providerId="ADAL" clId="{832764DB-11D7-40C9-8FEC-A16F40DBEEE2}" dt="2024-02-13T07:02:22.621" v="656" actId="478"/>
          <ac:picMkLst>
            <pc:docMk/>
            <pc:sldMk cId="606857579" sldId="282"/>
            <ac:picMk id="8" creationId="{4367630C-F852-2262-7A10-5B3E05BD0DA4}"/>
          </ac:picMkLst>
        </pc:picChg>
        <pc:picChg chg="add del mod ord modCrop">
          <ac:chgData name="奥田陽子" userId="5bf8eb3d-eb6b-4939-b4ac-48d545c81564" providerId="ADAL" clId="{832764DB-11D7-40C9-8FEC-A16F40DBEEE2}" dt="2024-02-15T07:27:17.039" v="1247" actId="478"/>
          <ac:picMkLst>
            <pc:docMk/>
            <pc:sldMk cId="606857579" sldId="282"/>
            <ac:picMk id="8" creationId="{A4E880AF-AE2F-763F-263D-EE582785109F}"/>
          </ac:picMkLst>
        </pc:picChg>
        <pc:picChg chg="add mod">
          <ac:chgData name="奥田陽子" userId="5bf8eb3d-eb6b-4939-b4ac-48d545c81564" providerId="ADAL" clId="{832764DB-11D7-40C9-8FEC-A16F40DBEEE2}" dt="2024-02-19T06:35:59.662" v="2775" actId="1076"/>
          <ac:picMkLst>
            <pc:docMk/>
            <pc:sldMk cId="606857579" sldId="282"/>
            <ac:picMk id="8" creationId="{C4F736A6-6148-B861-175E-92AD96F9A8AE}"/>
          </ac:picMkLst>
        </pc:picChg>
        <pc:picChg chg="del">
          <ac:chgData name="奥田陽子" userId="5bf8eb3d-eb6b-4939-b4ac-48d545c81564" providerId="ADAL" clId="{832764DB-11D7-40C9-8FEC-A16F40DBEEE2}" dt="2024-02-13T07:00:03.785" v="601" actId="478"/>
          <ac:picMkLst>
            <pc:docMk/>
            <pc:sldMk cId="606857579" sldId="282"/>
            <ac:picMk id="9" creationId="{3EF755B0-5A78-3A29-4DCD-937BEC342910}"/>
          </ac:picMkLst>
        </pc:picChg>
        <pc:picChg chg="add mod">
          <ac:chgData name="奥田陽子" userId="5bf8eb3d-eb6b-4939-b4ac-48d545c81564" providerId="ADAL" clId="{832764DB-11D7-40C9-8FEC-A16F40DBEEE2}" dt="2024-02-13T07:02:40.081" v="664" actId="1076"/>
          <ac:picMkLst>
            <pc:docMk/>
            <pc:sldMk cId="606857579" sldId="282"/>
            <ac:picMk id="10" creationId="{39F7EDC3-8437-CEE6-C29A-741E9944B3DB}"/>
          </ac:picMkLst>
        </pc:picChg>
        <pc:picChg chg="mod ord">
          <ac:chgData name="奥田陽子" userId="5bf8eb3d-eb6b-4939-b4ac-48d545c81564" providerId="ADAL" clId="{832764DB-11D7-40C9-8FEC-A16F40DBEEE2}" dt="2024-02-15T07:28:36.732" v="1266" actId="166"/>
          <ac:picMkLst>
            <pc:docMk/>
            <pc:sldMk cId="606857579" sldId="282"/>
            <ac:picMk id="11" creationId="{2CE151D7-ED7D-383E-C2CF-6832B40567E0}"/>
          </ac:picMkLst>
        </pc:picChg>
        <pc:picChg chg="mod ord">
          <ac:chgData name="奥田陽子" userId="5bf8eb3d-eb6b-4939-b4ac-48d545c81564" providerId="ADAL" clId="{832764DB-11D7-40C9-8FEC-A16F40DBEEE2}" dt="2024-02-19T06:30:46.276" v="2733" actId="1036"/>
          <ac:picMkLst>
            <pc:docMk/>
            <pc:sldMk cId="606857579" sldId="282"/>
            <ac:picMk id="12" creationId="{01DA31C8-728F-A2ED-8DF6-59DDAE87C347}"/>
          </ac:picMkLst>
        </pc:picChg>
        <pc:picChg chg="mod ord">
          <ac:chgData name="奥田陽子" userId="5bf8eb3d-eb6b-4939-b4ac-48d545c81564" providerId="ADAL" clId="{832764DB-11D7-40C9-8FEC-A16F40DBEEE2}" dt="2024-02-15T07:30:01.841" v="1286" actId="1076"/>
          <ac:picMkLst>
            <pc:docMk/>
            <pc:sldMk cId="606857579" sldId="282"/>
            <ac:picMk id="13" creationId="{3686C5C1-D0B4-4D5E-4358-4D9C6646B096}"/>
          </ac:picMkLst>
        </pc:picChg>
        <pc:picChg chg="mod">
          <ac:chgData name="奥田陽子" userId="5bf8eb3d-eb6b-4939-b4ac-48d545c81564" providerId="ADAL" clId="{832764DB-11D7-40C9-8FEC-A16F40DBEEE2}" dt="2024-02-14T05:59:33.778" v="914" actId="1038"/>
          <ac:picMkLst>
            <pc:docMk/>
            <pc:sldMk cId="606857579" sldId="282"/>
            <ac:picMk id="14" creationId="{03921542-FC0B-2F52-1384-1555646C83C6}"/>
          </ac:picMkLst>
        </pc:picChg>
        <pc:picChg chg="mod ord">
          <ac:chgData name="奥田陽子" userId="5bf8eb3d-eb6b-4939-b4ac-48d545c81564" providerId="ADAL" clId="{832764DB-11D7-40C9-8FEC-A16F40DBEEE2}" dt="2024-02-15T07:29:21.321" v="1282" actId="1076"/>
          <ac:picMkLst>
            <pc:docMk/>
            <pc:sldMk cId="606857579" sldId="282"/>
            <ac:picMk id="15" creationId="{67667A05-052F-DCA9-7114-5FAD1E337FA1}"/>
          </ac:picMkLst>
        </pc:picChg>
        <pc:picChg chg="add mod">
          <ac:chgData name="奥田陽子" userId="5bf8eb3d-eb6b-4939-b4ac-48d545c81564" providerId="ADAL" clId="{832764DB-11D7-40C9-8FEC-A16F40DBEEE2}" dt="2024-02-19T06:36:00.952" v="2776" actId="1076"/>
          <ac:picMkLst>
            <pc:docMk/>
            <pc:sldMk cId="606857579" sldId="282"/>
            <ac:picMk id="16" creationId="{74FB9FD3-D4C3-2ABD-3304-76F7273E5B55}"/>
          </ac:picMkLst>
        </pc:picChg>
        <pc:picChg chg="add mod ord modCrop">
          <ac:chgData name="奥田陽子" userId="5bf8eb3d-eb6b-4939-b4ac-48d545c81564" providerId="ADAL" clId="{832764DB-11D7-40C9-8FEC-A16F40DBEEE2}" dt="2024-02-14T07:13:32.087" v="1220" actId="1038"/>
          <ac:picMkLst>
            <pc:docMk/>
            <pc:sldMk cId="606857579" sldId="282"/>
            <ac:picMk id="17" creationId="{20111A0A-24A7-7282-2B37-607F31BF66B9}"/>
          </ac:picMkLst>
        </pc:picChg>
        <pc:picChg chg="add mod">
          <ac:chgData name="奥田陽子" userId="5bf8eb3d-eb6b-4939-b4ac-48d545c81564" providerId="ADAL" clId="{832764DB-11D7-40C9-8FEC-A16F40DBEEE2}" dt="2024-02-13T07:04:31.803" v="687" actId="1076"/>
          <ac:picMkLst>
            <pc:docMk/>
            <pc:sldMk cId="606857579" sldId="282"/>
            <ac:picMk id="19" creationId="{6F186561-14A3-73A4-5B3D-CBAE29B138A3}"/>
          </ac:picMkLst>
        </pc:picChg>
        <pc:picChg chg="add mod ord modCrop">
          <ac:chgData name="奥田陽子" userId="5bf8eb3d-eb6b-4939-b4ac-48d545c81564" providerId="ADAL" clId="{832764DB-11D7-40C9-8FEC-A16F40DBEEE2}" dt="2024-02-13T07:05:19.342" v="695" actId="1076"/>
          <ac:picMkLst>
            <pc:docMk/>
            <pc:sldMk cId="606857579" sldId="282"/>
            <ac:picMk id="20" creationId="{5B23EAC8-D817-4206-ED19-9B45A3A4BB4B}"/>
          </ac:picMkLst>
        </pc:picChg>
        <pc:picChg chg="del mod">
          <ac:chgData name="奥田陽子" userId="5bf8eb3d-eb6b-4939-b4ac-48d545c81564" providerId="ADAL" clId="{832764DB-11D7-40C9-8FEC-A16F40DBEEE2}" dt="2024-02-19T06:36:03.205" v="2779" actId="478"/>
          <ac:picMkLst>
            <pc:docMk/>
            <pc:sldMk cId="606857579" sldId="282"/>
            <ac:picMk id="23" creationId="{5632F050-5467-1EF7-C227-B82369B0C9BB}"/>
          </ac:picMkLst>
        </pc:picChg>
        <pc:picChg chg="add del mod">
          <ac:chgData name="奥田陽子" userId="5bf8eb3d-eb6b-4939-b4ac-48d545c81564" providerId="ADAL" clId="{832764DB-11D7-40C9-8FEC-A16F40DBEEE2}" dt="2024-02-19T06:35:54.442" v="2771" actId="478"/>
          <ac:picMkLst>
            <pc:docMk/>
            <pc:sldMk cId="606857579" sldId="282"/>
            <ac:picMk id="24" creationId="{B5E6435E-EE2B-B4D0-A59E-A11381EFFF7F}"/>
          </ac:picMkLst>
        </pc:picChg>
        <pc:picChg chg="del">
          <ac:chgData name="奥田陽子" userId="5bf8eb3d-eb6b-4939-b4ac-48d545c81564" providerId="ADAL" clId="{832764DB-11D7-40C9-8FEC-A16F40DBEEE2}" dt="2024-02-13T07:00:03.330" v="600" actId="478"/>
          <ac:picMkLst>
            <pc:docMk/>
            <pc:sldMk cId="606857579" sldId="282"/>
            <ac:picMk id="26" creationId="{92E72A08-7B5D-B91A-0C49-AE2E04D9F9A4}"/>
          </ac:picMkLst>
        </pc:picChg>
        <pc:picChg chg="mod modCrop">
          <ac:chgData name="奥田陽子" userId="5bf8eb3d-eb6b-4939-b4ac-48d545c81564" providerId="ADAL" clId="{832764DB-11D7-40C9-8FEC-A16F40DBEEE2}" dt="2024-02-14T06:16:00.576" v="983"/>
          <ac:picMkLst>
            <pc:docMk/>
            <pc:sldMk cId="606857579" sldId="282"/>
            <ac:picMk id="28" creationId="{00DC31E0-920E-A741-ABE4-F2CF75139141}"/>
          </ac:picMkLst>
        </pc:picChg>
        <pc:picChg chg="del">
          <ac:chgData name="奥田陽子" userId="5bf8eb3d-eb6b-4939-b4ac-48d545c81564" providerId="ADAL" clId="{832764DB-11D7-40C9-8FEC-A16F40DBEEE2}" dt="2024-02-13T07:00:04.558" v="602" actId="478"/>
          <ac:picMkLst>
            <pc:docMk/>
            <pc:sldMk cId="606857579" sldId="282"/>
            <ac:picMk id="30" creationId="{E5D94A3F-D8DF-4184-DD0E-5AA31795CB61}"/>
          </ac:picMkLst>
        </pc:picChg>
        <pc:picChg chg="mod">
          <ac:chgData name="奥田陽子" userId="5bf8eb3d-eb6b-4939-b4ac-48d545c81564" providerId="ADAL" clId="{832764DB-11D7-40C9-8FEC-A16F40DBEEE2}" dt="2024-02-13T07:09:38.237" v="738" actId="1076"/>
          <ac:picMkLst>
            <pc:docMk/>
            <pc:sldMk cId="606857579" sldId="282"/>
            <ac:picMk id="35" creationId="{5A8FC910-B65E-01B9-257F-C74BE260CC54}"/>
          </ac:picMkLst>
        </pc:picChg>
        <pc:picChg chg="del">
          <ac:chgData name="奥田陽子" userId="5bf8eb3d-eb6b-4939-b4ac-48d545c81564" providerId="ADAL" clId="{832764DB-11D7-40C9-8FEC-A16F40DBEEE2}" dt="2024-02-13T07:00:13.660" v="609" actId="478"/>
          <ac:picMkLst>
            <pc:docMk/>
            <pc:sldMk cId="606857579" sldId="282"/>
            <ac:picMk id="38" creationId="{A2587CE9-2923-F67D-069B-8764D2015D02}"/>
          </ac:picMkLst>
        </pc:picChg>
        <pc:picChg chg="mod">
          <ac:chgData name="奥田陽子" userId="5bf8eb3d-eb6b-4939-b4ac-48d545c81564" providerId="ADAL" clId="{832764DB-11D7-40C9-8FEC-A16F40DBEEE2}" dt="2024-02-13T07:09:27.832" v="737" actId="1076"/>
          <ac:picMkLst>
            <pc:docMk/>
            <pc:sldMk cId="606857579" sldId="282"/>
            <ac:picMk id="41" creationId="{27B79652-9147-5427-E259-48C390DA394F}"/>
          </ac:picMkLst>
        </pc:picChg>
        <pc:picChg chg="add mod">
          <ac:chgData name="奥田陽子" userId="5bf8eb3d-eb6b-4939-b4ac-48d545c81564" providerId="ADAL" clId="{832764DB-11D7-40C9-8FEC-A16F40DBEEE2}" dt="2024-02-15T07:30:07.639" v="1289" actId="1076"/>
          <ac:picMkLst>
            <pc:docMk/>
            <pc:sldMk cId="606857579" sldId="282"/>
            <ac:picMk id="45" creationId="{204BF420-C4EF-5209-A023-529D5FF72680}"/>
          </ac:picMkLst>
        </pc:picChg>
        <pc:picChg chg="add mod">
          <ac:chgData name="奥田陽子" userId="5bf8eb3d-eb6b-4939-b4ac-48d545c81564" providerId="ADAL" clId="{832764DB-11D7-40C9-8FEC-A16F40DBEEE2}" dt="2024-02-14T07:15:54.339" v="1230" actId="1076"/>
          <ac:picMkLst>
            <pc:docMk/>
            <pc:sldMk cId="606857579" sldId="282"/>
            <ac:picMk id="47" creationId="{F5BD08D3-EA89-23B7-E305-9264F00F572B}"/>
          </ac:picMkLst>
        </pc:picChg>
        <pc:picChg chg="mod">
          <ac:chgData name="奥田陽子" userId="5bf8eb3d-eb6b-4939-b4ac-48d545c81564" providerId="ADAL" clId="{832764DB-11D7-40C9-8FEC-A16F40DBEEE2}" dt="2024-02-14T06:17:22.097" v="988" actId="1076"/>
          <ac:picMkLst>
            <pc:docMk/>
            <pc:sldMk cId="606857579" sldId="282"/>
            <ac:picMk id="49" creationId="{B5568002-EB97-B784-0586-31F6F8A95724}"/>
          </ac:picMkLst>
        </pc:picChg>
        <pc:picChg chg="mod">
          <ac:chgData name="奥田陽子" userId="5bf8eb3d-eb6b-4939-b4ac-48d545c81564" providerId="ADAL" clId="{832764DB-11D7-40C9-8FEC-A16F40DBEEE2}" dt="2024-02-19T06:35:48.198" v="2767" actId="1076"/>
          <ac:picMkLst>
            <pc:docMk/>
            <pc:sldMk cId="606857579" sldId="282"/>
            <ac:picMk id="58" creationId="{D69DCC1E-800F-281B-45C7-9F76E56253FB}"/>
          </ac:picMkLst>
        </pc:picChg>
        <pc:picChg chg="mod">
          <ac:chgData name="奥田陽子" userId="5bf8eb3d-eb6b-4939-b4ac-48d545c81564" providerId="ADAL" clId="{832764DB-11D7-40C9-8FEC-A16F40DBEEE2}" dt="2024-02-19T06:30:30.800" v="2724" actId="1036"/>
          <ac:picMkLst>
            <pc:docMk/>
            <pc:sldMk cId="606857579" sldId="282"/>
            <ac:picMk id="64" creationId="{C6D9555C-42D5-30A5-652E-B092FB8BC25C}"/>
          </ac:picMkLst>
        </pc:picChg>
        <pc:picChg chg="del">
          <ac:chgData name="奥田陽子" userId="5bf8eb3d-eb6b-4939-b4ac-48d545c81564" providerId="ADAL" clId="{832764DB-11D7-40C9-8FEC-A16F40DBEEE2}" dt="2024-02-13T07:00:04.873" v="603" actId="478"/>
          <ac:picMkLst>
            <pc:docMk/>
            <pc:sldMk cId="606857579" sldId="282"/>
            <ac:picMk id="68" creationId="{A7A2BC11-1E24-3875-DF77-DB7E033574D0}"/>
          </ac:picMkLst>
        </pc:picChg>
        <pc:picChg chg="del">
          <ac:chgData name="奥田陽子" userId="5bf8eb3d-eb6b-4939-b4ac-48d545c81564" providerId="ADAL" clId="{832764DB-11D7-40C9-8FEC-A16F40DBEEE2}" dt="2024-02-13T07:00:13.111" v="608" actId="478"/>
          <ac:picMkLst>
            <pc:docMk/>
            <pc:sldMk cId="606857579" sldId="282"/>
            <ac:picMk id="76" creationId="{62419C74-A920-DED4-B8ED-CE4172BDCBC8}"/>
          </ac:picMkLst>
        </pc:picChg>
      </pc:sldChg>
      <pc:sldChg chg="addSp delSp modSp new del mod">
        <pc:chgData name="奥田陽子" userId="5bf8eb3d-eb6b-4939-b4ac-48d545c81564" providerId="ADAL" clId="{832764DB-11D7-40C9-8FEC-A16F40DBEEE2}" dt="2024-02-19T04:54:43.169" v="1350" actId="47"/>
        <pc:sldMkLst>
          <pc:docMk/>
          <pc:sldMk cId="1386519962" sldId="283"/>
        </pc:sldMkLst>
        <pc:spChg chg="del mod">
          <ac:chgData name="奥田陽子" userId="5bf8eb3d-eb6b-4939-b4ac-48d545c81564" providerId="ADAL" clId="{832764DB-11D7-40C9-8FEC-A16F40DBEEE2}" dt="2024-02-14T06:54:48.154" v="992" actId="478"/>
          <ac:spMkLst>
            <pc:docMk/>
            <pc:sldMk cId="1386519962" sldId="283"/>
            <ac:spMk id="2" creationId="{D09C12AF-B78A-165D-3AD2-28E0269AF191}"/>
          </ac:spMkLst>
        </pc:spChg>
        <pc:spChg chg="add mod ord">
          <ac:chgData name="奥田陽子" userId="5bf8eb3d-eb6b-4939-b4ac-48d545c81564" providerId="ADAL" clId="{832764DB-11D7-40C9-8FEC-A16F40DBEEE2}" dt="2024-02-14T06:58:24.707" v="1015" actId="1076"/>
          <ac:spMkLst>
            <pc:docMk/>
            <pc:sldMk cId="1386519962" sldId="283"/>
            <ac:spMk id="7" creationId="{C97406EF-6339-4C30-1BC2-2510749C8899}"/>
          </ac:spMkLst>
        </pc:spChg>
        <pc:spChg chg="add mod or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8" creationId="{E77C6900-CB8E-23DE-EBB7-B1D48AEDBD54}"/>
          </ac:spMkLst>
        </pc:spChg>
        <pc:spChg chg="add mod or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9" creationId="{B57E8C7B-FBDF-835F-75FF-ABA709F5B9A1}"/>
          </ac:spMkLst>
        </pc:spChg>
        <pc:spChg chg="add mod or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10" creationId="{5666C997-F725-89C9-5987-D3E3D4EFFB1D}"/>
          </ac:spMkLst>
        </pc:spChg>
        <pc:spChg chg="add del mod ord">
          <ac:chgData name="奥田陽子" userId="5bf8eb3d-eb6b-4939-b4ac-48d545c81564" providerId="ADAL" clId="{832764DB-11D7-40C9-8FEC-A16F40DBEEE2}" dt="2024-02-14T07:06:01.182" v="1121" actId="478"/>
          <ac:spMkLst>
            <pc:docMk/>
            <pc:sldMk cId="1386519962" sldId="283"/>
            <ac:spMk id="11" creationId="{4E751FD4-B682-3467-DDED-338647292891}"/>
          </ac:spMkLst>
        </pc:spChg>
        <pc:spChg chg="add mod ord">
          <ac:chgData name="奥田陽子" userId="5bf8eb3d-eb6b-4939-b4ac-48d545c81564" providerId="ADAL" clId="{832764DB-11D7-40C9-8FEC-A16F40DBEEE2}" dt="2024-02-14T07:07:55.554" v="1172" actId="207"/>
          <ac:spMkLst>
            <pc:docMk/>
            <pc:sldMk cId="1386519962" sldId="283"/>
            <ac:spMk id="12" creationId="{5B80E2CB-DD5B-97DB-4A6F-7B0616D3F013}"/>
          </ac:spMkLst>
        </pc:spChg>
        <pc:spChg chg="add mod">
          <ac:chgData name="奥田陽子" userId="5bf8eb3d-eb6b-4939-b4ac-48d545c81564" providerId="ADAL" clId="{832764DB-11D7-40C9-8FEC-A16F40DBEEE2}" dt="2024-02-19T04:38:11.897" v="1318" actId="207"/>
          <ac:spMkLst>
            <pc:docMk/>
            <pc:sldMk cId="1386519962" sldId="283"/>
            <ac:spMk id="15" creationId="{AC109BBF-03AA-D2DC-30E9-C65CF0F75498}"/>
          </ac:spMkLst>
        </pc:spChg>
        <pc:spChg chg="add del mod">
          <ac:chgData name="奥田陽子" userId="5bf8eb3d-eb6b-4939-b4ac-48d545c81564" providerId="ADAL" clId="{832764DB-11D7-40C9-8FEC-A16F40DBEEE2}" dt="2024-02-14T07:01:56.077" v="1056"/>
          <ac:spMkLst>
            <pc:docMk/>
            <pc:sldMk cId="1386519962" sldId="283"/>
            <ac:spMk id="16" creationId="{414C91DF-086B-4CC1-8395-E5E7F3AB48A5}"/>
          </ac:spMkLst>
        </pc:spChg>
        <pc:spChg chg="add del mod">
          <ac:chgData name="奥田陽子" userId="5bf8eb3d-eb6b-4939-b4ac-48d545c81564" providerId="ADAL" clId="{832764DB-11D7-40C9-8FEC-A16F40DBEEE2}" dt="2024-02-14T07:02:54.495" v="1097" actId="478"/>
          <ac:spMkLst>
            <pc:docMk/>
            <pc:sldMk cId="1386519962" sldId="283"/>
            <ac:spMk id="17" creationId="{79E47B48-98D0-4234-6906-F4EF092BF087}"/>
          </ac:spMkLst>
        </pc:spChg>
        <pc:spChg chg="add del mod">
          <ac:chgData name="奥田陽子" userId="5bf8eb3d-eb6b-4939-b4ac-48d545c81564" providerId="ADAL" clId="{832764DB-11D7-40C9-8FEC-A16F40DBEEE2}" dt="2024-02-14T07:03:17.540" v="1103" actId="478"/>
          <ac:spMkLst>
            <pc:docMk/>
            <pc:sldMk cId="1386519962" sldId="283"/>
            <ac:spMk id="18" creationId="{5D71252F-DF23-61D1-2282-300498465F6B}"/>
          </ac:spMkLst>
        </pc:spChg>
        <pc:spChg chg="add mo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19" creationId="{C6FC00F1-6C6B-3C99-51CF-F595E3E85F8E}"/>
          </ac:spMkLst>
        </pc:spChg>
        <pc:spChg chg="add mo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20" creationId="{6556F2B4-4EE9-5519-2B84-36959222C54A}"/>
          </ac:spMkLst>
        </pc:spChg>
        <pc:spChg chg="add mo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21" creationId="{09752383-42CF-19D0-7A1A-D569541C305B}"/>
          </ac:spMkLst>
        </pc:spChg>
        <pc:spChg chg="add mod">
          <ac:chgData name="奥田陽子" userId="5bf8eb3d-eb6b-4939-b4ac-48d545c81564" providerId="ADAL" clId="{832764DB-11D7-40C9-8FEC-A16F40DBEEE2}" dt="2024-02-14T07:11:02.383" v="1214" actId="207"/>
          <ac:spMkLst>
            <pc:docMk/>
            <pc:sldMk cId="1386519962" sldId="283"/>
            <ac:spMk id="22" creationId="{AC9E7819-8FBF-6A28-D3E3-39BC55790636}"/>
          </ac:spMkLst>
        </pc:spChg>
        <pc:grpChg chg="add mod">
          <ac:chgData name="奥田陽子" userId="5bf8eb3d-eb6b-4939-b4ac-48d545c81564" providerId="ADAL" clId="{832764DB-11D7-40C9-8FEC-A16F40DBEEE2}" dt="2024-02-14T07:10:59.556" v="1213" actId="1076"/>
          <ac:grpSpMkLst>
            <pc:docMk/>
            <pc:sldMk cId="1386519962" sldId="283"/>
            <ac:grpSpMk id="23" creationId="{C9958D87-B9A0-A711-F4FA-3C074813248B}"/>
          </ac:grpSpMkLst>
        </pc:grpChg>
        <pc:picChg chg="add del mod modCrop">
          <ac:chgData name="奥田陽子" userId="5bf8eb3d-eb6b-4939-b4ac-48d545c81564" providerId="ADAL" clId="{832764DB-11D7-40C9-8FEC-A16F40DBEEE2}" dt="2024-02-19T04:54:39.111" v="1349" actId="21"/>
          <ac:picMkLst>
            <pc:docMk/>
            <pc:sldMk cId="1386519962" sldId="283"/>
            <ac:picMk id="4" creationId="{C4F736A6-6148-B861-175E-92AD96F9A8AE}"/>
          </ac:picMkLst>
        </pc:picChg>
        <pc:picChg chg="add del mod modCrop">
          <ac:chgData name="奥田陽子" userId="5bf8eb3d-eb6b-4939-b4ac-48d545c81564" providerId="ADAL" clId="{832764DB-11D7-40C9-8FEC-A16F40DBEEE2}" dt="2024-02-19T04:54:39.111" v="1349" actId="21"/>
          <ac:picMkLst>
            <pc:docMk/>
            <pc:sldMk cId="1386519962" sldId="283"/>
            <ac:picMk id="6" creationId="{74FB9FD3-D4C3-2ABD-3304-76F7273E5B55}"/>
          </ac:picMkLst>
        </pc:picChg>
        <pc:picChg chg="add mod">
          <ac:chgData name="奥田陽子" userId="5bf8eb3d-eb6b-4939-b4ac-48d545c81564" providerId="ADAL" clId="{832764DB-11D7-40C9-8FEC-A16F40DBEEE2}" dt="2024-02-14T07:12:57.389" v="1216" actId="1037"/>
          <ac:picMkLst>
            <pc:docMk/>
            <pc:sldMk cId="1386519962" sldId="283"/>
            <ac:picMk id="13" creationId="{2760CECD-E815-C447-417A-C3A321603623}"/>
          </ac:picMkLst>
        </pc:picChg>
        <pc:picChg chg="add del mod">
          <ac:chgData name="奥田陽子" userId="5bf8eb3d-eb6b-4939-b4ac-48d545c81564" providerId="ADAL" clId="{832764DB-11D7-40C9-8FEC-A16F40DBEEE2}" dt="2024-02-14T06:59:24.640" v="1027" actId="478"/>
          <ac:picMkLst>
            <pc:docMk/>
            <pc:sldMk cId="1386519962" sldId="283"/>
            <ac:picMk id="14" creationId="{D8BD43C4-9922-806F-040F-C214063197F1}"/>
          </ac:picMkLst>
        </pc:picChg>
      </pc:sldChg>
      <pc:sldChg chg="addSp delSp modSp mod">
        <pc:chgData name="奥田陽子" userId="5bf8eb3d-eb6b-4939-b4ac-48d545c81564" providerId="ADAL" clId="{832764DB-11D7-40C9-8FEC-A16F40DBEEE2}" dt="2024-02-19T06:37:34.609" v="2781" actId="1076"/>
        <pc:sldMkLst>
          <pc:docMk/>
          <pc:sldMk cId="2512591965" sldId="284"/>
        </pc:sldMkLst>
        <pc:spChg chg="mod">
          <ac:chgData name="奥田陽子" userId="5bf8eb3d-eb6b-4939-b4ac-48d545c81564" providerId="ADAL" clId="{832764DB-11D7-40C9-8FEC-A16F40DBEEE2}" dt="2024-02-19T06:04:17.189" v="2341" actId="166"/>
          <ac:spMkLst>
            <pc:docMk/>
            <pc:sldMk cId="2512591965" sldId="284"/>
            <ac:spMk id="18" creationId="{CDEA7B77-A0C6-276B-B937-3E5A08CA35B5}"/>
          </ac:spMkLst>
        </pc:spChg>
        <pc:spChg chg="mod">
          <ac:chgData name="奥田陽子" userId="5bf8eb3d-eb6b-4939-b4ac-48d545c81564" providerId="ADAL" clId="{832764DB-11D7-40C9-8FEC-A16F40DBEEE2}" dt="2024-02-19T06:04:17.189" v="2341" actId="166"/>
          <ac:spMkLst>
            <pc:docMk/>
            <pc:sldMk cId="2512591965" sldId="284"/>
            <ac:spMk id="19" creationId="{14F23059-0B85-0C52-4EFE-691A103B808E}"/>
          </ac:spMkLst>
        </pc:spChg>
        <pc:spChg chg="mod">
          <ac:chgData name="奥田陽子" userId="5bf8eb3d-eb6b-4939-b4ac-48d545c81564" providerId="ADAL" clId="{832764DB-11D7-40C9-8FEC-A16F40DBEEE2}" dt="2024-02-19T06:04:17.189" v="2341" actId="166"/>
          <ac:spMkLst>
            <pc:docMk/>
            <pc:sldMk cId="2512591965" sldId="284"/>
            <ac:spMk id="20" creationId="{CE520F8A-583A-A441-18EF-BB88C9CC0436}"/>
          </ac:spMkLst>
        </pc:spChg>
        <pc:spChg chg="mod">
          <ac:chgData name="奥田陽子" userId="5bf8eb3d-eb6b-4939-b4ac-48d545c81564" providerId="ADAL" clId="{832764DB-11D7-40C9-8FEC-A16F40DBEEE2}" dt="2024-02-19T06:04:17.189" v="2341" actId="166"/>
          <ac:spMkLst>
            <pc:docMk/>
            <pc:sldMk cId="2512591965" sldId="284"/>
            <ac:spMk id="22" creationId="{1FC8BA4B-C9A1-90D8-E26C-0E5365713F52}"/>
          </ac:spMkLst>
        </pc:spChg>
        <pc:spChg chg="del mod">
          <ac:chgData name="奥田陽子" userId="5bf8eb3d-eb6b-4939-b4ac-48d545c81564" providerId="ADAL" clId="{832764DB-11D7-40C9-8FEC-A16F40DBEEE2}" dt="2024-02-19T05:54:42.742" v="2246" actId="478"/>
          <ac:spMkLst>
            <pc:docMk/>
            <pc:sldMk cId="2512591965" sldId="284"/>
            <ac:spMk id="25" creationId="{46172EE4-BA9D-51BA-6489-B1B31F495D49}"/>
          </ac:spMkLst>
        </pc:spChg>
        <pc:spChg chg="del mod ord">
          <ac:chgData name="奥田陽子" userId="5bf8eb3d-eb6b-4939-b4ac-48d545c81564" providerId="ADAL" clId="{832764DB-11D7-40C9-8FEC-A16F40DBEEE2}" dt="2024-02-19T05:42:00.748" v="2134" actId="478"/>
          <ac:spMkLst>
            <pc:docMk/>
            <pc:sldMk cId="2512591965" sldId="284"/>
            <ac:spMk id="27" creationId="{2F6CA7F9-1CB1-9CD9-86B5-34C51E5462A4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1" creationId="{AF47848B-335D-DF0D-5EC1-1B9D64B3C0E5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2" creationId="{0A1AFE2F-6A0A-2DB0-0804-4B95EF72905E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3" creationId="{4712A03E-1A6F-8EE7-EB65-22DA6A771B8C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4" creationId="{80496C62-852D-AAA5-4F96-135690D609E5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6" creationId="{7B0C37E6-740C-F2DB-8EE5-A15BED7D69AF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7" creationId="{7EADC026-28BF-448C-545B-7BD3156ECE2B}"/>
          </ac:spMkLst>
        </pc:spChg>
        <pc:spChg chg="mod topLvl">
          <ac:chgData name="奥田陽子" userId="5bf8eb3d-eb6b-4939-b4ac-48d545c81564" providerId="ADAL" clId="{832764DB-11D7-40C9-8FEC-A16F40DBEEE2}" dt="2024-02-19T04:52:00.937" v="1348" actId="14838"/>
          <ac:spMkLst>
            <pc:docMk/>
            <pc:sldMk cId="2512591965" sldId="284"/>
            <ac:spMk id="39" creationId="{C133C571-CC5A-D31C-EB99-AEF01F3A0DA5}"/>
          </ac:spMkLst>
        </pc:spChg>
        <pc:spChg chg="add del mod">
          <ac:chgData name="奥田陽子" userId="5bf8eb3d-eb6b-4939-b4ac-48d545c81564" providerId="ADAL" clId="{832764DB-11D7-40C9-8FEC-A16F40DBEEE2}" dt="2024-02-19T05:01:59.572" v="1377"/>
          <ac:spMkLst>
            <pc:docMk/>
            <pc:sldMk cId="2512591965" sldId="284"/>
            <ac:spMk id="45" creationId="{21CFD0A8-9628-9328-263E-73CD043B15BD}"/>
          </ac:spMkLst>
        </pc:spChg>
        <pc:spChg chg="add del mod">
          <ac:chgData name="奥田陽子" userId="5bf8eb3d-eb6b-4939-b4ac-48d545c81564" providerId="ADAL" clId="{832764DB-11D7-40C9-8FEC-A16F40DBEEE2}" dt="2024-02-19T06:03:53.564" v="2335" actId="478"/>
          <ac:spMkLst>
            <pc:docMk/>
            <pc:sldMk cId="2512591965" sldId="284"/>
            <ac:spMk id="46" creationId="{75C2B226-1FF6-798A-0296-D78688576F50}"/>
          </ac:spMkLst>
        </pc:spChg>
        <pc:spChg chg="add del mod">
          <ac:chgData name="奥田陽子" userId="5bf8eb3d-eb6b-4939-b4ac-48d545c81564" providerId="ADAL" clId="{832764DB-11D7-40C9-8FEC-A16F40DBEEE2}" dt="2024-02-19T05:02:01.719" v="1378" actId="478"/>
          <ac:spMkLst>
            <pc:docMk/>
            <pc:sldMk cId="2512591965" sldId="284"/>
            <ac:spMk id="47" creationId="{81188321-E6CB-C508-0EE3-874B5C0787F6}"/>
          </ac:spMkLst>
        </pc:spChg>
        <pc:spChg chg="add del mod">
          <ac:chgData name="奥田陽子" userId="5bf8eb3d-eb6b-4939-b4ac-48d545c81564" providerId="ADAL" clId="{832764DB-11D7-40C9-8FEC-A16F40DBEEE2}" dt="2024-02-19T06:03:51.685" v="2332" actId="478"/>
          <ac:spMkLst>
            <pc:docMk/>
            <pc:sldMk cId="2512591965" sldId="284"/>
            <ac:spMk id="48" creationId="{F73B6D50-8FE9-6A9C-466B-A5010BDD72AC}"/>
          </ac:spMkLst>
        </pc:spChg>
        <pc:spChg chg="add del mod">
          <ac:chgData name="奥田陽子" userId="5bf8eb3d-eb6b-4939-b4ac-48d545c81564" providerId="ADAL" clId="{832764DB-11D7-40C9-8FEC-A16F40DBEEE2}" dt="2024-02-19T06:03:49.855" v="2329" actId="478"/>
          <ac:spMkLst>
            <pc:docMk/>
            <pc:sldMk cId="2512591965" sldId="284"/>
            <ac:spMk id="50" creationId="{7C340457-BC73-2E47-32E1-40C18F712134}"/>
          </ac:spMkLst>
        </pc:spChg>
        <pc:spChg chg="add del mod">
          <ac:chgData name="奥田陽子" userId="5bf8eb3d-eb6b-4939-b4ac-48d545c81564" providerId="ADAL" clId="{832764DB-11D7-40C9-8FEC-A16F40DBEEE2}" dt="2024-02-19T06:03:52.621" v="2334" actId="478"/>
          <ac:spMkLst>
            <pc:docMk/>
            <pc:sldMk cId="2512591965" sldId="284"/>
            <ac:spMk id="51" creationId="{040A256C-92C1-19B7-4479-048A80DB20BC}"/>
          </ac:spMkLst>
        </pc:spChg>
        <pc:spChg chg="add del mod">
          <ac:chgData name="奥田陽子" userId="5bf8eb3d-eb6b-4939-b4ac-48d545c81564" providerId="ADAL" clId="{832764DB-11D7-40C9-8FEC-A16F40DBEEE2}" dt="2024-02-19T05:04:32.734" v="1419"/>
          <ac:spMkLst>
            <pc:docMk/>
            <pc:sldMk cId="2512591965" sldId="284"/>
            <ac:spMk id="52" creationId="{827ADF05-CDFC-5E42-37E2-B000469D3CBF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54" creationId="{47B994FF-A98F-5E40-8766-72916355FCAA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56" creationId="{6FBA8A4C-C7F6-7681-5983-675F312DA896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57" creationId="{5844973D-8EF9-3D5B-62A3-6046CFC7D1DC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59" creationId="{66BD056F-34F0-9588-25C8-A610CF1EFAB3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61" creationId="{892885EA-1489-4BAC-ECB6-275FAEFD6BF7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62" creationId="{B5CEF670-5158-5AB9-7AD3-665C7E15E4D8}"/>
          </ac:spMkLst>
        </pc:spChg>
        <pc:spChg chg="mod">
          <ac:chgData name="奥田陽子" userId="5bf8eb3d-eb6b-4939-b4ac-48d545c81564" providerId="ADAL" clId="{832764DB-11D7-40C9-8FEC-A16F40DBEEE2}" dt="2024-02-19T05:04:36.987" v="1420"/>
          <ac:spMkLst>
            <pc:docMk/>
            <pc:sldMk cId="2512591965" sldId="284"/>
            <ac:spMk id="63" creationId="{3A7AC258-594D-2A96-5A65-395FA10D055A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66" creationId="{6E688037-AAA8-4DC8-0A5C-9569BE38EB63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69" creationId="{4A944358-2886-3E4F-6388-6F1D594FD84C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70" creationId="{253A6968-B0BD-CB45-89F1-671FB04D0203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71" creationId="{FCD151A9-CD4A-0D59-AD3C-CA00F56EC999}"/>
          </ac:spMkLst>
        </pc:spChg>
        <pc:spChg chg="del mod">
          <ac:chgData name="奥田陽子" userId="5bf8eb3d-eb6b-4939-b4ac-48d545c81564" providerId="ADAL" clId="{832764DB-11D7-40C9-8FEC-A16F40DBEEE2}" dt="2024-02-19T05:07:32.191" v="1438" actId="478"/>
          <ac:spMkLst>
            <pc:docMk/>
            <pc:sldMk cId="2512591965" sldId="284"/>
            <ac:spMk id="72" creationId="{2EBC24BC-E34C-AF3A-E274-A56C18F3F29C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73" creationId="{624A0038-5B17-5C56-5F53-8CDC273B8CA2}"/>
          </ac:spMkLst>
        </pc:spChg>
        <pc:spChg chg="mod">
          <ac:chgData name="奥田陽子" userId="5bf8eb3d-eb6b-4939-b4ac-48d545c81564" providerId="ADAL" clId="{832764DB-11D7-40C9-8FEC-A16F40DBEEE2}" dt="2024-02-19T05:07:02.975" v="1432" actId="14838"/>
          <ac:spMkLst>
            <pc:docMk/>
            <pc:sldMk cId="2512591965" sldId="284"/>
            <ac:spMk id="74" creationId="{6A83E007-FA2A-4D37-068B-4008D1DF8D9A}"/>
          </ac:spMkLst>
        </pc:spChg>
        <pc:spChg chg="add del mod">
          <ac:chgData name="奥田陽子" userId="5bf8eb3d-eb6b-4939-b4ac-48d545c81564" providerId="ADAL" clId="{832764DB-11D7-40C9-8FEC-A16F40DBEEE2}" dt="2024-02-19T05:07:46.650" v="1443"/>
          <ac:spMkLst>
            <pc:docMk/>
            <pc:sldMk cId="2512591965" sldId="284"/>
            <ac:spMk id="75" creationId="{72321129-82A8-5D5F-EB32-260142FC213E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78" creationId="{D7670D41-0CFC-9E18-33F0-9F78EE91CB20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0" creationId="{163C1D7A-8B8C-0A93-C1B2-194648AF1432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1" creationId="{F2A71CDC-826A-7D0B-7681-911AB18AE3B9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2" creationId="{0BA020C2-11EF-F502-2077-1FFA624D6E59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3" creationId="{5025D033-7333-3DC0-EAB6-8FC95AFBB266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4" creationId="{F4D04B7F-CCD1-4F07-0B05-3BC514D373E5}"/>
          </ac:spMkLst>
        </pc:spChg>
        <pc:spChg chg="mod">
          <ac:chgData name="奥田陽子" userId="5bf8eb3d-eb6b-4939-b4ac-48d545c81564" providerId="ADAL" clId="{832764DB-11D7-40C9-8FEC-A16F40DBEEE2}" dt="2024-02-19T05:07:43.413" v="1441"/>
          <ac:spMkLst>
            <pc:docMk/>
            <pc:sldMk cId="2512591965" sldId="284"/>
            <ac:spMk id="85" creationId="{B67B7D54-D27A-E054-C00A-05E6A3F53C5C}"/>
          </ac:spMkLst>
        </pc:spChg>
        <pc:spChg chg="del mod topLvl">
          <ac:chgData name="奥田陽子" userId="5bf8eb3d-eb6b-4939-b4ac-48d545c81564" providerId="ADAL" clId="{832764DB-11D7-40C9-8FEC-A16F40DBEEE2}" dt="2024-02-19T05:12:39.330" v="1496" actId="478"/>
          <ac:spMkLst>
            <pc:docMk/>
            <pc:sldMk cId="2512591965" sldId="284"/>
            <ac:spMk id="87" creationId="{0FDCDC49-6D39-5CEF-355D-277FBC0F2CD7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89" creationId="{8989D1C1-261A-9B6C-BA29-93521BB18989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0" creationId="{B5D9D9CC-F43A-714D-089F-13D6B1F853DB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1" creationId="{FDF26A32-64BE-F81E-272A-C42FE153B254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2" creationId="{54DB367D-0389-5A88-886D-A5474B03C28B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3" creationId="{E57B9DDA-8386-A2F7-3340-7E2DF2422C24}"/>
          </ac:spMkLst>
        </pc:spChg>
        <pc:spChg chg="del mod topLvl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4" creationId="{8B84C171-F1FF-C52F-9020-C53C65AD6F2D}"/>
          </ac:spMkLst>
        </pc:spChg>
        <pc:spChg chg="add del mod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95" creationId="{701B74DC-8510-0388-E95F-E9131AE3919E}"/>
          </ac:spMkLst>
        </pc:spChg>
        <pc:spChg chg="add del mod">
          <ac:chgData name="奥田陽子" userId="5bf8eb3d-eb6b-4939-b4ac-48d545c81564" providerId="ADAL" clId="{832764DB-11D7-40C9-8FEC-A16F40DBEEE2}" dt="2024-02-19T06:35:32.109" v="2766" actId="478"/>
          <ac:spMkLst>
            <pc:docMk/>
            <pc:sldMk cId="2512591965" sldId="284"/>
            <ac:spMk id="1024" creationId="{67AAB438-EC4F-9797-6B60-0DEC87F21F20}"/>
          </ac:spMkLst>
        </pc:spChg>
        <pc:spChg chg="add del mod">
          <ac:chgData name="奥田陽子" userId="5bf8eb3d-eb6b-4939-b4ac-48d545c81564" providerId="ADAL" clId="{832764DB-11D7-40C9-8FEC-A16F40DBEEE2}" dt="2024-02-19T06:35:29.760" v="2765" actId="478"/>
          <ac:spMkLst>
            <pc:docMk/>
            <pc:sldMk cId="2512591965" sldId="284"/>
            <ac:spMk id="1025" creationId="{3252BEC7-A3F3-5E7D-9D8A-DF4D20E88F3F}"/>
          </ac:spMkLst>
        </pc:spChg>
        <pc:spChg chg="add del mod">
          <ac:chgData name="奥田陽子" userId="5bf8eb3d-eb6b-4939-b4ac-48d545c81564" providerId="ADAL" clId="{832764DB-11D7-40C9-8FEC-A16F40DBEEE2}" dt="2024-02-19T06:35:29.760" v="2765" actId="478"/>
          <ac:spMkLst>
            <pc:docMk/>
            <pc:sldMk cId="2512591965" sldId="284"/>
            <ac:spMk id="1027" creationId="{EE8DBC53-428A-AD44-6E3F-B21E1681159D}"/>
          </ac:spMkLst>
        </pc:spChg>
        <pc:spChg chg="add del mod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1029" creationId="{73F629B7-C931-BB6A-96F2-FDECB3E9740C}"/>
          </ac:spMkLst>
        </pc:spChg>
        <pc:spChg chg="add del mod">
          <ac:chgData name="奥田陽子" userId="5bf8eb3d-eb6b-4939-b4ac-48d545c81564" providerId="ADAL" clId="{832764DB-11D7-40C9-8FEC-A16F40DBEEE2}" dt="2024-02-19T06:35:28.254" v="2764" actId="478"/>
          <ac:spMkLst>
            <pc:docMk/>
            <pc:sldMk cId="2512591965" sldId="284"/>
            <ac:spMk id="1030" creationId="{C0879E3F-3DA7-DEEF-9C7F-31D5BA675A1F}"/>
          </ac:spMkLst>
        </pc:spChg>
        <pc:spChg chg="add del mod">
          <ac:chgData name="奥田陽子" userId="5bf8eb3d-eb6b-4939-b4ac-48d545c81564" providerId="ADAL" clId="{832764DB-11D7-40C9-8FEC-A16F40DBEEE2}" dt="2024-02-19T06:35:29.760" v="2765" actId="478"/>
          <ac:spMkLst>
            <pc:docMk/>
            <pc:sldMk cId="2512591965" sldId="284"/>
            <ac:spMk id="1031" creationId="{EAEB7552-6FBC-9B55-F50F-34830357393A}"/>
          </ac:spMkLst>
        </pc:spChg>
        <pc:spChg chg="add del mod">
          <ac:chgData name="奥田陽子" userId="5bf8eb3d-eb6b-4939-b4ac-48d545c81564" providerId="ADAL" clId="{832764DB-11D7-40C9-8FEC-A16F40DBEEE2}" dt="2024-02-19T06:35:29.760" v="2765" actId="478"/>
          <ac:spMkLst>
            <pc:docMk/>
            <pc:sldMk cId="2512591965" sldId="284"/>
            <ac:spMk id="1032" creationId="{3741EEC4-B7F8-A4E9-AC30-E0CDA57A19F4}"/>
          </ac:spMkLst>
        </pc:spChg>
        <pc:spChg chg="add del mod ord">
          <ac:chgData name="奥田陽子" userId="5bf8eb3d-eb6b-4939-b4ac-48d545c81564" providerId="ADAL" clId="{832764DB-11D7-40C9-8FEC-A16F40DBEEE2}" dt="2024-02-19T05:42:03.811" v="2135" actId="478"/>
          <ac:spMkLst>
            <pc:docMk/>
            <pc:sldMk cId="2512591965" sldId="284"/>
            <ac:spMk id="1033" creationId="{7D888A5F-D518-4384-F917-B2C1481167B5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36" creationId="{645FB962-423F-301E-D88B-2C84A000E1B9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37" creationId="{4C1921FC-D36A-4AE4-D6BA-A42B59487769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38" creationId="{9C73D7AA-F90F-4426-ED39-21275BD4300D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39" creationId="{61E9FA5B-F6E9-F3E2-1754-D05EDFA0365F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0" creationId="{5E035A7E-F090-0B8E-D651-F8C4E446AF03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1" creationId="{BD7FD0F3-D6EF-2102-E369-FC848ADE20CF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2" creationId="{8062564D-8041-A4CB-C2E1-B8840DD9029F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3" creationId="{5BC75638-D02A-86DE-985B-10A590AEF861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4" creationId="{0171657C-4C2F-C70C-2D92-323083F33F09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6" creationId="{FDAE767B-3EC9-B210-FABB-7C253D4D5D21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7" creationId="{8223AF84-DF53-B9D3-0738-25461FF9E7DA}"/>
          </ac:spMkLst>
        </pc:spChg>
        <pc:spChg chg="mod">
          <ac:chgData name="奥田陽子" userId="5bf8eb3d-eb6b-4939-b4ac-48d545c81564" providerId="ADAL" clId="{832764DB-11D7-40C9-8FEC-A16F40DBEEE2}" dt="2024-02-19T05:54:43.915" v="2247"/>
          <ac:spMkLst>
            <pc:docMk/>
            <pc:sldMk cId="2512591965" sldId="284"/>
            <ac:spMk id="1048" creationId="{7F840329-7393-8E2D-7F04-0870A2EFFE7E}"/>
          </ac:spMkLst>
        </pc:spChg>
        <pc:spChg chg="del mod">
          <ac:chgData name="奥田陽子" userId="5bf8eb3d-eb6b-4939-b4ac-48d545c81564" providerId="ADAL" clId="{832764DB-11D7-40C9-8FEC-A16F40DBEEE2}" dt="2024-02-19T06:01:29.773" v="2311" actId="478"/>
          <ac:spMkLst>
            <pc:docMk/>
            <pc:sldMk cId="2512591965" sldId="284"/>
            <ac:spMk id="1050" creationId="{2341B029-6BD1-34D4-09BB-D861778F3F1E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2" creationId="{2BCFB4A6-332C-1C51-FBB6-43883F8D7498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3" creationId="{D6C626AF-40E2-BD31-9F3C-35EC4D5E36FE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4" creationId="{3693F323-FA96-A065-2B67-BA86A2C8144D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5" creationId="{070E1E67-92DC-875F-AA4D-9661DAF3B3CB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6" creationId="{40BC4471-7E62-BEDE-BFF4-D524844E809C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7" creationId="{DE4F900A-A602-EDB0-AAFC-B7A4B140AC5C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8" creationId="{272778B2-285E-9FF9-E028-B85D600B42D0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59" creationId="{B208A82F-83DA-7816-14C9-50BBE53A57CD}"/>
          </ac:spMkLst>
        </pc:spChg>
        <pc:spChg chg="del mod">
          <ac:chgData name="奥田陽子" userId="5bf8eb3d-eb6b-4939-b4ac-48d545c81564" providerId="ADAL" clId="{832764DB-11D7-40C9-8FEC-A16F40DBEEE2}" dt="2024-02-19T06:01:27.791" v="2310" actId="478"/>
          <ac:spMkLst>
            <pc:docMk/>
            <pc:sldMk cId="2512591965" sldId="284"/>
            <ac:spMk id="1060" creationId="{A88D128E-4DE0-866A-3266-30E84A89C894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61" creationId="{22E3FCD8-395E-675E-2ACC-9F246CDBFAFC}"/>
          </ac:spMkLst>
        </pc:spChg>
        <pc:spChg chg="mod">
          <ac:chgData name="奥田陽子" userId="5bf8eb3d-eb6b-4939-b4ac-48d545c81564" providerId="ADAL" clId="{832764DB-11D7-40C9-8FEC-A16F40DBEEE2}" dt="2024-02-19T05:56:27.520" v="2260"/>
          <ac:spMkLst>
            <pc:docMk/>
            <pc:sldMk cId="2512591965" sldId="284"/>
            <ac:spMk id="1062" creationId="{693EA5AD-7CF8-F5DE-4391-836C57EA5F9E}"/>
          </ac:spMkLst>
        </pc:spChg>
        <pc:spChg chg="del mod topLvl">
          <ac:chgData name="奥田陽子" userId="5bf8eb3d-eb6b-4939-b4ac-48d545c81564" providerId="ADAL" clId="{832764DB-11D7-40C9-8FEC-A16F40DBEEE2}" dt="2024-02-19T06:20:19.723" v="2686" actId="478"/>
          <ac:spMkLst>
            <pc:docMk/>
            <pc:sldMk cId="2512591965" sldId="284"/>
            <ac:spMk id="1064" creationId="{3E0D1746-522E-6BCD-A350-2131E70C930C}"/>
          </ac:spMkLst>
        </pc:spChg>
        <pc:spChg chg="del mod">
          <ac:chgData name="奥田陽子" userId="5bf8eb3d-eb6b-4939-b4ac-48d545c81564" providerId="ADAL" clId="{832764DB-11D7-40C9-8FEC-A16F40DBEEE2}" dt="2024-02-19T06:20:16.733" v="2685" actId="478"/>
          <ac:spMkLst>
            <pc:docMk/>
            <pc:sldMk cId="2512591965" sldId="284"/>
            <ac:spMk id="1066" creationId="{C0A6C4B6-C07B-C9CF-C240-580DBE7ACFBF}"/>
          </ac:spMkLst>
        </pc:spChg>
        <pc:spChg chg="mod">
          <ac:chgData name="奥田陽子" userId="5bf8eb3d-eb6b-4939-b4ac-48d545c81564" providerId="ADAL" clId="{832764DB-11D7-40C9-8FEC-A16F40DBEEE2}" dt="2024-02-19T06:01:53.764" v="2315"/>
          <ac:spMkLst>
            <pc:docMk/>
            <pc:sldMk cId="2512591965" sldId="284"/>
            <ac:spMk id="1067" creationId="{9B484DC5-9E23-42DF-D2BF-8FB97C0AA547}"/>
          </ac:spMkLst>
        </pc:spChg>
        <pc:spChg chg="mod">
          <ac:chgData name="奥田陽子" userId="5bf8eb3d-eb6b-4939-b4ac-48d545c81564" providerId="ADAL" clId="{832764DB-11D7-40C9-8FEC-A16F40DBEEE2}" dt="2024-02-19T06:01:53.764" v="2315"/>
          <ac:spMkLst>
            <pc:docMk/>
            <pc:sldMk cId="2512591965" sldId="284"/>
            <ac:spMk id="1068" creationId="{830C0BFA-DAA9-0EE1-5F08-628C20242F03}"/>
          </ac:spMkLst>
        </pc:spChg>
        <pc:spChg chg="add mod">
          <ac:chgData name="奥田陽子" userId="5bf8eb3d-eb6b-4939-b4ac-48d545c81564" providerId="ADAL" clId="{832764DB-11D7-40C9-8FEC-A16F40DBEEE2}" dt="2024-02-19T06:09:12.281" v="2480" actId="1038"/>
          <ac:spMkLst>
            <pc:docMk/>
            <pc:sldMk cId="2512591965" sldId="284"/>
            <ac:spMk id="1069" creationId="{2B555E48-31B2-5697-4410-92EEA71FAFB0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0" creationId="{1A6EA821-BA9D-2C56-DD34-DB95D810C277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1" creationId="{F4C8BD37-71B6-0E7C-4792-173E972276E4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2" creationId="{918595B5-C903-CE50-D2E8-971350E7811F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3" creationId="{805F8DB9-974F-4280-BAF6-32DF0AEFDFF5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4" creationId="{CDFFC180-03A9-B429-395D-F27984F431DF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5" creationId="{0F193F9C-C790-8C65-7ED1-DE6F0E2F2B83}"/>
          </ac:spMkLst>
        </pc:spChg>
        <pc:spChg chg="add mod">
          <ac:chgData name="奥田陽子" userId="5bf8eb3d-eb6b-4939-b4ac-48d545c81564" providerId="ADAL" clId="{832764DB-11D7-40C9-8FEC-A16F40DBEEE2}" dt="2024-02-19T06:05:04.846" v="2343" actId="164"/>
          <ac:spMkLst>
            <pc:docMk/>
            <pc:sldMk cId="2512591965" sldId="284"/>
            <ac:spMk id="1076" creationId="{E029EA55-B764-9BBE-1C2F-EA095EF5F738}"/>
          </ac:spMkLst>
        </pc:spChg>
        <pc:spChg chg="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78" creationId="{DBD06B00-92DE-C59A-81E5-8DC19DA20F97}"/>
          </ac:spMkLst>
        </pc:spChg>
        <pc:spChg chg="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0" creationId="{C749CD24-2E68-9E08-11E8-BA95BF82575A}"/>
          </ac:spMkLst>
        </pc:spChg>
        <pc:spChg chg="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1" creationId="{49A9364A-6F5F-EC71-B6DC-1F7AF3B1CA55}"/>
          </ac:spMkLst>
        </pc:spChg>
        <pc:spChg chg="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2" creationId="{AAA6F545-D42D-4EE2-98BA-A79C543E2344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3" creationId="{22AD8DEF-1938-94F7-1385-301608E33F1B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4" creationId="{9A028E09-1055-AF67-5526-8D31C8464900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5" creationId="{382DE84F-67D2-0451-AD80-32DFF7CE972A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6" creationId="{71DE1893-E686-3C55-92D7-FE84D298EBA2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7" creationId="{AA8D113E-F4B5-029C-5458-CBC4647501D0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8" creationId="{F2E8265A-921D-32A5-F626-132AE6586A68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89" creationId="{56A404D3-0AED-9495-0542-143E51D90F94}"/>
          </ac:spMkLst>
        </pc:spChg>
        <pc:spChg chg="add mod">
          <ac:chgData name="奥田陽子" userId="5bf8eb3d-eb6b-4939-b4ac-48d545c81564" providerId="ADAL" clId="{832764DB-11D7-40C9-8FEC-A16F40DBEEE2}" dt="2024-02-19T06:02:53.767" v="2317"/>
          <ac:spMkLst>
            <pc:docMk/>
            <pc:sldMk cId="2512591965" sldId="284"/>
            <ac:spMk id="1090" creationId="{D0287F74-F43D-C6FF-A046-91842626C257}"/>
          </ac:spMkLst>
        </pc:spChg>
        <pc:spChg chg="add mod">
          <ac:chgData name="奥田陽子" userId="5bf8eb3d-eb6b-4939-b4ac-48d545c81564" providerId="ADAL" clId="{832764DB-11D7-40C9-8FEC-A16F40DBEEE2}" dt="2024-02-19T06:21:12.051" v="2699" actId="1076"/>
          <ac:spMkLst>
            <pc:docMk/>
            <pc:sldMk cId="2512591965" sldId="284"/>
            <ac:spMk id="1091" creationId="{4E6B89E9-CB68-565B-C2A7-BA5FC1B149C2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4" creationId="{F104EE56-C7CA-E429-C0BF-2AF481EAAA9C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5" creationId="{86D7089E-7551-EFBB-B86E-E38050EA3653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6" creationId="{8C60859F-9C17-0E03-E4DE-3399C8B0739E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7" creationId="{55235D16-09B2-87D5-B015-9D9250C5F7A1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8" creationId="{79A81AB3-0DBD-F212-71B6-49104361D74D}"/>
          </ac:spMkLst>
        </pc:spChg>
        <pc:spChg chg="mod">
          <ac:chgData name="奥田陽子" userId="5bf8eb3d-eb6b-4939-b4ac-48d545c81564" providerId="ADAL" clId="{832764DB-11D7-40C9-8FEC-A16F40DBEEE2}" dt="2024-02-19T06:07:22.708" v="2419"/>
          <ac:spMkLst>
            <pc:docMk/>
            <pc:sldMk cId="2512591965" sldId="284"/>
            <ac:spMk id="1099" creationId="{CA669ABB-D097-83B9-8C69-95D228693B45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1" creationId="{81B95191-9811-EE2F-CD60-66CB3CAEA4C9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2" creationId="{440D13FE-BD51-0683-4A19-089516177D9A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3" creationId="{F9E8D791-DCAA-95DC-3D3D-969C934E2099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4" creationId="{D9223A12-557E-E25E-BB17-E758C65C6FC5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5" creationId="{2F65A9C0-66C3-B981-2984-77BD804FCF39}"/>
          </ac:spMkLst>
        </pc:spChg>
        <pc:spChg chg="mod">
          <ac:chgData name="奥田陽子" userId="5bf8eb3d-eb6b-4939-b4ac-48d545c81564" providerId="ADAL" clId="{832764DB-11D7-40C9-8FEC-A16F40DBEEE2}" dt="2024-02-19T06:07:47.680" v="2424"/>
          <ac:spMkLst>
            <pc:docMk/>
            <pc:sldMk cId="2512591965" sldId="284"/>
            <ac:spMk id="1106" creationId="{36A38584-7747-E29A-F991-11789BC1161E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08" creationId="{088B0D52-13F9-57ED-E1A4-151B9989017B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09" creationId="{79144E21-D04B-1A06-0FA5-DAA71BAF8959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10" creationId="{8D724714-ABDB-1A91-F722-40FC5FEA7E81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11" creationId="{62498AE7-A6E6-AC86-2801-97A12202ABE0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12" creationId="{4685DCD3-377C-261F-25D0-5636336C998B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13" creationId="{DC28139F-57F1-DB98-1EF6-32886C1D89BD}"/>
          </ac:spMkLst>
        </pc:spChg>
        <pc:spChg chg="mod">
          <ac:chgData name="奥田陽子" userId="5bf8eb3d-eb6b-4939-b4ac-48d545c81564" providerId="ADAL" clId="{832764DB-11D7-40C9-8FEC-A16F40DBEEE2}" dt="2024-02-19T06:08:19.229" v="2433"/>
          <ac:spMkLst>
            <pc:docMk/>
            <pc:sldMk cId="2512591965" sldId="284"/>
            <ac:spMk id="1114" creationId="{9EE9C17A-C5FA-18D4-58E1-FA07BCDDC9B1}"/>
          </ac:spMkLst>
        </pc:spChg>
        <pc:spChg chg="mod">
          <ac:chgData name="奥田陽子" userId="5bf8eb3d-eb6b-4939-b4ac-48d545c81564" providerId="ADAL" clId="{832764DB-11D7-40C9-8FEC-A16F40DBEEE2}" dt="2024-02-19T06:20:34.803" v="2688"/>
          <ac:spMkLst>
            <pc:docMk/>
            <pc:sldMk cId="2512591965" sldId="284"/>
            <ac:spMk id="1116" creationId="{98D161B6-72CA-E116-0AA2-F28EF2AD1832}"/>
          </ac:spMkLst>
        </pc:spChg>
        <pc:spChg chg="mod">
          <ac:chgData name="奥田陽子" userId="5bf8eb3d-eb6b-4939-b4ac-48d545c81564" providerId="ADAL" clId="{832764DB-11D7-40C9-8FEC-A16F40DBEEE2}" dt="2024-02-19T06:20:34.803" v="2688"/>
          <ac:spMkLst>
            <pc:docMk/>
            <pc:sldMk cId="2512591965" sldId="284"/>
            <ac:spMk id="1118" creationId="{093229EF-A2BA-37E4-DEC3-FBA4DC48D859}"/>
          </ac:spMkLst>
        </pc:spChg>
        <pc:spChg chg="mod">
          <ac:chgData name="奥田陽子" userId="5bf8eb3d-eb6b-4939-b4ac-48d545c81564" providerId="ADAL" clId="{832764DB-11D7-40C9-8FEC-A16F40DBEEE2}" dt="2024-02-19T06:20:34.803" v="2688"/>
          <ac:spMkLst>
            <pc:docMk/>
            <pc:sldMk cId="2512591965" sldId="284"/>
            <ac:spMk id="1119" creationId="{4B8E4FA0-C9BC-7C86-452F-0F1FC2C06D31}"/>
          </ac:spMkLst>
        </pc:spChg>
        <pc:spChg chg="mod">
          <ac:chgData name="奥田陽子" userId="5bf8eb3d-eb6b-4939-b4ac-48d545c81564" providerId="ADAL" clId="{832764DB-11D7-40C9-8FEC-A16F40DBEEE2}" dt="2024-02-19T06:20:34.803" v="2688"/>
          <ac:spMkLst>
            <pc:docMk/>
            <pc:sldMk cId="2512591965" sldId="284"/>
            <ac:spMk id="1120" creationId="{B996591C-5973-7460-FBA4-531886D2F646}"/>
          </ac:spMkLst>
        </pc:spChg>
        <pc:spChg chg="add mod">
          <ac:chgData name="奥田陽子" userId="5bf8eb3d-eb6b-4939-b4ac-48d545c81564" providerId="ADAL" clId="{832764DB-11D7-40C9-8FEC-A16F40DBEEE2}" dt="2024-02-19T06:28:19.960" v="2717" actId="1076"/>
          <ac:spMkLst>
            <pc:docMk/>
            <pc:sldMk cId="2512591965" sldId="284"/>
            <ac:spMk id="1121" creationId="{E20EA2CB-D2FC-AB13-7A46-5E2349043812}"/>
          </ac:spMkLst>
        </pc:spChg>
        <pc:grpChg chg="del">
          <ac:chgData name="奥田陽子" userId="5bf8eb3d-eb6b-4939-b4ac-48d545c81564" providerId="ADAL" clId="{832764DB-11D7-40C9-8FEC-A16F40DBEEE2}" dt="2024-02-19T04:38:44.454" v="1319" actId="165"/>
          <ac:grpSpMkLst>
            <pc:docMk/>
            <pc:sldMk cId="2512591965" sldId="284"/>
            <ac:grpSpMk id="29" creationId="{100693E3-3709-4C0B-6AF3-529027DC6FC4}"/>
          </ac:grpSpMkLst>
        </pc:grpChg>
        <pc:grpChg chg="add mod topLvl">
          <ac:chgData name="奥田陽子" userId="5bf8eb3d-eb6b-4939-b4ac-48d545c81564" providerId="ADAL" clId="{832764DB-11D7-40C9-8FEC-A16F40DBEEE2}" dt="2024-02-19T04:51:49.511" v="1346" actId="164"/>
          <ac:grpSpMkLst>
            <pc:docMk/>
            <pc:sldMk cId="2512591965" sldId="284"/>
            <ac:grpSpMk id="29" creationId="{C74F63F8-0C3F-2497-6B97-43525398AEB2}"/>
          </ac:grpSpMkLst>
        </pc:grpChg>
        <pc:grpChg chg="add del mod">
          <ac:chgData name="奥田陽子" userId="5bf8eb3d-eb6b-4939-b4ac-48d545c81564" providerId="ADAL" clId="{832764DB-11D7-40C9-8FEC-A16F40DBEEE2}" dt="2024-02-19T04:51:45.863" v="1345" actId="165"/>
          <ac:grpSpMkLst>
            <pc:docMk/>
            <pc:sldMk cId="2512591965" sldId="284"/>
            <ac:grpSpMk id="43" creationId="{02825E8E-7C0E-BF20-36F1-F5C7619129B6}"/>
          </ac:grpSpMkLst>
        </pc:grpChg>
        <pc:grpChg chg="add del mod">
          <ac:chgData name="奥田陽子" userId="5bf8eb3d-eb6b-4939-b4ac-48d545c81564" providerId="ADAL" clId="{832764DB-11D7-40C9-8FEC-A16F40DBEEE2}" dt="2024-02-19T05:54:40.590" v="2245" actId="478"/>
          <ac:grpSpMkLst>
            <pc:docMk/>
            <pc:sldMk cId="2512591965" sldId="284"/>
            <ac:grpSpMk id="44" creationId="{FAA7AAF2-B016-3B6B-696A-2EA8ED38F5D1}"/>
          </ac:grpSpMkLst>
        </pc:grpChg>
        <pc:grpChg chg="add del mod">
          <ac:chgData name="奥田陽子" userId="5bf8eb3d-eb6b-4939-b4ac-48d545c81564" providerId="ADAL" clId="{832764DB-11D7-40C9-8FEC-A16F40DBEEE2}" dt="2024-02-19T05:05:14.352" v="1424" actId="478"/>
          <ac:grpSpMkLst>
            <pc:docMk/>
            <pc:sldMk cId="2512591965" sldId="284"/>
            <ac:grpSpMk id="53" creationId="{CCE7CCF0-F062-B029-1B3F-D112BAEFF7C8}"/>
          </ac:grpSpMkLst>
        </pc:grpChg>
        <pc:grpChg chg="mod">
          <ac:chgData name="奥田陽子" userId="5bf8eb3d-eb6b-4939-b4ac-48d545c81564" providerId="ADAL" clId="{832764DB-11D7-40C9-8FEC-A16F40DBEEE2}" dt="2024-02-19T05:04:36.987" v="1420"/>
          <ac:grpSpMkLst>
            <pc:docMk/>
            <pc:sldMk cId="2512591965" sldId="284"/>
            <ac:grpSpMk id="55" creationId="{6A7A5B2A-F3FD-8B96-A230-BD60EB9ACAC8}"/>
          </ac:grpSpMkLst>
        </pc:grpChg>
        <pc:grpChg chg="add del mod">
          <ac:chgData name="奥田陽子" userId="5bf8eb3d-eb6b-4939-b4ac-48d545c81564" providerId="ADAL" clId="{832764DB-11D7-40C9-8FEC-A16F40DBEEE2}" dt="2024-02-19T05:07:35.601" v="1439" actId="478"/>
          <ac:grpSpMkLst>
            <pc:docMk/>
            <pc:sldMk cId="2512591965" sldId="284"/>
            <ac:grpSpMk id="65" creationId="{2267A5D2-CB3C-99B3-CBA2-3B6ADEB99D96}"/>
          </ac:grpSpMkLst>
        </pc:grpChg>
        <pc:grpChg chg="mod">
          <ac:chgData name="奥田陽子" userId="5bf8eb3d-eb6b-4939-b4ac-48d545c81564" providerId="ADAL" clId="{832764DB-11D7-40C9-8FEC-A16F40DBEEE2}" dt="2024-02-19T05:05:14.725" v="1425"/>
          <ac:grpSpMkLst>
            <pc:docMk/>
            <pc:sldMk cId="2512591965" sldId="284"/>
            <ac:grpSpMk id="67" creationId="{73B11D64-60E2-34A3-379B-F8C919B18E9A}"/>
          </ac:grpSpMkLst>
        </pc:grpChg>
        <pc:grpChg chg="add mod">
          <ac:chgData name="奥田陽子" userId="5bf8eb3d-eb6b-4939-b4ac-48d545c81564" providerId="ADAL" clId="{832764DB-11D7-40C9-8FEC-A16F40DBEEE2}" dt="2024-02-19T05:07:43.413" v="1441"/>
          <ac:grpSpMkLst>
            <pc:docMk/>
            <pc:sldMk cId="2512591965" sldId="284"/>
            <ac:grpSpMk id="77" creationId="{C7A71CC2-2A04-C8C1-EF14-8CA244962977}"/>
          </ac:grpSpMkLst>
        </pc:grpChg>
        <pc:grpChg chg="mod">
          <ac:chgData name="奥田陽子" userId="5bf8eb3d-eb6b-4939-b4ac-48d545c81564" providerId="ADAL" clId="{832764DB-11D7-40C9-8FEC-A16F40DBEEE2}" dt="2024-02-19T05:07:43.413" v="1441"/>
          <ac:grpSpMkLst>
            <pc:docMk/>
            <pc:sldMk cId="2512591965" sldId="284"/>
            <ac:grpSpMk id="79" creationId="{B000E9B0-CBD7-8A00-4471-E016C550C2FF}"/>
          </ac:grpSpMkLst>
        </pc:grpChg>
        <pc:grpChg chg="add del mod">
          <ac:chgData name="奥田陽子" userId="5bf8eb3d-eb6b-4939-b4ac-48d545c81564" providerId="ADAL" clId="{832764DB-11D7-40C9-8FEC-A16F40DBEEE2}" dt="2024-02-19T05:08:56.243" v="1458" actId="165"/>
          <ac:grpSpMkLst>
            <pc:docMk/>
            <pc:sldMk cId="2512591965" sldId="284"/>
            <ac:grpSpMk id="86" creationId="{7C4DBFEF-BCBC-8ED2-E684-700D750C103C}"/>
          </ac:grpSpMkLst>
        </pc:grpChg>
        <pc:grpChg chg="del mod topLvl">
          <ac:chgData name="奥田陽子" userId="5bf8eb3d-eb6b-4939-b4ac-48d545c81564" providerId="ADAL" clId="{832764DB-11D7-40C9-8FEC-A16F40DBEEE2}" dt="2024-02-19T05:09:57.342" v="1463" actId="165"/>
          <ac:grpSpMkLst>
            <pc:docMk/>
            <pc:sldMk cId="2512591965" sldId="284"/>
            <ac:grpSpMk id="88" creationId="{35213D1C-C975-68A9-6DBD-16F13FD2890A}"/>
          </ac:grpSpMkLst>
        </pc:grpChg>
        <pc:grpChg chg="add del mod">
          <ac:chgData name="奥田陽子" userId="5bf8eb3d-eb6b-4939-b4ac-48d545c81564" providerId="ADAL" clId="{832764DB-11D7-40C9-8FEC-A16F40DBEEE2}" dt="2024-02-19T05:56:20.405" v="2259" actId="478"/>
          <ac:grpSpMkLst>
            <pc:docMk/>
            <pc:sldMk cId="2512591965" sldId="284"/>
            <ac:grpSpMk id="1034" creationId="{980C11C6-D473-230E-DF13-D043F9519B6D}"/>
          </ac:grpSpMkLst>
        </pc:grpChg>
        <pc:grpChg chg="mod">
          <ac:chgData name="奥田陽子" userId="5bf8eb3d-eb6b-4939-b4ac-48d545c81564" providerId="ADAL" clId="{832764DB-11D7-40C9-8FEC-A16F40DBEEE2}" dt="2024-02-19T05:54:43.915" v="2247"/>
          <ac:grpSpMkLst>
            <pc:docMk/>
            <pc:sldMk cId="2512591965" sldId="284"/>
            <ac:grpSpMk id="1035" creationId="{888EFDC8-7725-8851-327C-FC22C53D5420}"/>
          </ac:grpSpMkLst>
        </pc:grpChg>
        <pc:grpChg chg="mod">
          <ac:chgData name="奥田陽子" userId="5bf8eb3d-eb6b-4939-b4ac-48d545c81564" providerId="ADAL" clId="{832764DB-11D7-40C9-8FEC-A16F40DBEEE2}" dt="2024-02-19T05:54:43.915" v="2247"/>
          <ac:grpSpMkLst>
            <pc:docMk/>
            <pc:sldMk cId="2512591965" sldId="284"/>
            <ac:grpSpMk id="1045" creationId="{FCAC8CB4-AD02-5079-0314-BDDE62487BD9}"/>
          </ac:grpSpMkLst>
        </pc:grpChg>
        <pc:grpChg chg="add del mod">
          <ac:chgData name="奥田陽子" userId="5bf8eb3d-eb6b-4939-b4ac-48d545c81564" providerId="ADAL" clId="{832764DB-11D7-40C9-8FEC-A16F40DBEEE2}" dt="2024-02-19T06:01:42.263" v="2314" actId="478"/>
          <ac:grpSpMkLst>
            <pc:docMk/>
            <pc:sldMk cId="2512591965" sldId="284"/>
            <ac:grpSpMk id="1049" creationId="{A8FF0807-48F5-8052-1485-EF23C237E1AD}"/>
          </ac:grpSpMkLst>
        </pc:grpChg>
        <pc:grpChg chg="mod">
          <ac:chgData name="奥田陽子" userId="5bf8eb3d-eb6b-4939-b4ac-48d545c81564" providerId="ADAL" clId="{832764DB-11D7-40C9-8FEC-A16F40DBEEE2}" dt="2024-02-19T05:56:27.520" v="2260"/>
          <ac:grpSpMkLst>
            <pc:docMk/>
            <pc:sldMk cId="2512591965" sldId="284"/>
            <ac:grpSpMk id="1051" creationId="{D8616299-FC80-2362-3FC0-D102A5D97125}"/>
          </ac:grpSpMkLst>
        </pc:grpChg>
        <pc:grpChg chg="add del mod">
          <ac:chgData name="奥田陽子" userId="5bf8eb3d-eb6b-4939-b4ac-48d545c81564" providerId="ADAL" clId="{832764DB-11D7-40C9-8FEC-A16F40DBEEE2}" dt="2024-02-19T06:20:19.723" v="2686" actId="478"/>
          <ac:grpSpMkLst>
            <pc:docMk/>
            <pc:sldMk cId="2512591965" sldId="284"/>
            <ac:grpSpMk id="1063" creationId="{08DE57DF-8FC6-8867-5A09-01F94C16EA0C}"/>
          </ac:grpSpMkLst>
        </pc:grpChg>
        <pc:grpChg chg="del mod topLvl">
          <ac:chgData name="奥田陽子" userId="5bf8eb3d-eb6b-4939-b4ac-48d545c81564" providerId="ADAL" clId="{832764DB-11D7-40C9-8FEC-A16F40DBEEE2}" dt="2024-02-19T06:20:33.325" v="2687" actId="478"/>
          <ac:grpSpMkLst>
            <pc:docMk/>
            <pc:sldMk cId="2512591965" sldId="284"/>
            <ac:grpSpMk id="1065" creationId="{8A74D61D-A5E7-B6F3-223A-838C475500C1}"/>
          </ac:grpSpMkLst>
        </pc:grpChg>
        <pc:grpChg chg="add mod">
          <ac:chgData name="奥田陽子" userId="5bf8eb3d-eb6b-4939-b4ac-48d545c81564" providerId="ADAL" clId="{832764DB-11D7-40C9-8FEC-A16F40DBEEE2}" dt="2024-02-19T06:02:53.767" v="2317"/>
          <ac:grpSpMkLst>
            <pc:docMk/>
            <pc:sldMk cId="2512591965" sldId="284"/>
            <ac:grpSpMk id="1077" creationId="{F3E5BE57-199B-E240-E731-3B74D381C92B}"/>
          </ac:grpSpMkLst>
        </pc:grpChg>
        <pc:grpChg chg="mod">
          <ac:chgData name="奥田陽子" userId="5bf8eb3d-eb6b-4939-b4ac-48d545c81564" providerId="ADAL" clId="{832764DB-11D7-40C9-8FEC-A16F40DBEEE2}" dt="2024-02-19T06:02:53.767" v="2317"/>
          <ac:grpSpMkLst>
            <pc:docMk/>
            <pc:sldMk cId="2512591965" sldId="284"/>
            <ac:grpSpMk id="1079" creationId="{0C41A5E9-B849-9645-C92B-DA12A1C6E841}"/>
          </ac:grpSpMkLst>
        </pc:grpChg>
        <pc:grpChg chg="add del mod">
          <ac:chgData name="奥田陽子" userId="5bf8eb3d-eb6b-4939-b4ac-48d545c81564" providerId="ADAL" clId="{832764DB-11D7-40C9-8FEC-A16F40DBEEE2}" dt="2024-02-19T06:07:21.508" v="2418" actId="478"/>
          <ac:grpSpMkLst>
            <pc:docMk/>
            <pc:sldMk cId="2512591965" sldId="284"/>
            <ac:grpSpMk id="1092" creationId="{AC2C319E-4124-24D0-9459-4583DCB0E3F7}"/>
          </ac:grpSpMkLst>
        </pc:grpChg>
        <pc:grpChg chg="add del mod">
          <ac:chgData name="奥田陽子" userId="5bf8eb3d-eb6b-4939-b4ac-48d545c81564" providerId="ADAL" clId="{832764DB-11D7-40C9-8FEC-A16F40DBEEE2}" dt="2024-02-19T06:07:27.997" v="2421" actId="478"/>
          <ac:grpSpMkLst>
            <pc:docMk/>
            <pc:sldMk cId="2512591965" sldId="284"/>
            <ac:grpSpMk id="1093" creationId="{9CD6C310-0178-A9FF-5FED-7413399BD744}"/>
          </ac:grpSpMkLst>
        </pc:grpChg>
        <pc:grpChg chg="add del mod">
          <ac:chgData name="奥田陽子" userId="5bf8eb3d-eb6b-4939-b4ac-48d545c81564" providerId="ADAL" clId="{832764DB-11D7-40C9-8FEC-A16F40DBEEE2}" dt="2024-02-19T06:07:52.740" v="2426" actId="478"/>
          <ac:grpSpMkLst>
            <pc:docMk/>
            <pc:sldMk cId="2512591965" sldId="284"/>
            <ac:grpSpMk id="1100" creationId="{0FF0BCFF-BA5A-137E-6F9D-E39723608443}"/>
          </ac:grpSpMkLst>
        </pc:grpChg>
        <pc:grpChg chg="add mod">
          <ac:chgData name="奥田陽子" userId="5bf8eb3d-eb6b-4939-b4ac-48d545c81564" providerId="ADAL" clId="{832764DB-11D7-40C9-8FEC-A16F40DBEEE2}" dt="2024-02-19T06:09:01.728" v="2463" actId="1035"/>
          <ac:grpSpMkLst>
            <pc:docMk/>
            <pc:sldMk cId="2512591965" sldId="284"/>
            <ac:grpSpMk id="1107" creationId="{2460A9D8-AAE2-6D7F-82DC-0BE777247DC8}"/>
          </ac:grpSpMkLst>
        </pc:grpChg>
        <pc:grpChg chg="add mod">
          <ac:chgData name="奥田陽子" userId="5bf8eb3d-eb6b-4939-b4ac-48d545c81564" providerId="ADAL" clId="{832764DB-11D7-40C9-8FEC-A16F40DBEEE2}" dt="2024-02-19T06:20:45.200" v="2698" actId="1036"/>
          <ac:grpSpMkLst>
            <pc:docMk/>
            <pc:sldMk cId="2512591965" sldId="284"/>
            <ac:grpSpMk id="1115" creationId="{4F975E22-88C1-6D4A-03CD-714289BD36C1}"/>
          </ac:grpSpMkLst>
        </pc:grpChg>
        <pc:grpChg chg="mod">
          <ac:chgData name="奥田陽子" userId="5bf8eb3d-eb6b-4939-b4ac-48d545c81564" providerId="ADAL" clId="{832764DB-11D7-40C9-8FEC-A16F40DBEEE2}" dt="2024-02-19T06:20:34.803" v="2688"/>
          <ac:grpSpMkLst>
            <pc:docMk/>
            <pc:sldMk cId="2512591965" sldId="284"/>
            <ac:grpSpMk id="1117" creationId="{C567506C-EE7A-3BAD-F2BA-8B89EF9671FC}"/>
          </ac:grpSpMkLst>
        </pc:grpChg>
        <pc:graphicFrameChg chg="add del mod modGraphic">
          <ac:chgData name="奥田陽子" userId="5bf8eb3d-eb6b-4939-b4ac-48d545c81564" providerId="ADAL" clId="{832764DB-11D7-40C9-8FEC-A16F40DBEEE2}" dt="2024-02-19T06:25:51.860" v="2716" actId="478"/>
          <ac:graphicFrameMkLst>
            <pc:docMk/>
            <pc:sldMk cId="2512591965" sldId="284"/>
            <ac:graphicFrameMk id="1124" creationId="{58E4D6DF-6E51-E0C3-5BAC-39A0585D5067}"/>
          </ac:graphicFrameMkLst>
        </pc:graphicFrameChg>
        <pc:picChg chg="mod">
          <ac:chgData name="奥田陽子" userId="5bf8eb3d-eb6b-4939-b4ac-48d545c81564" providerId="ADAL" clId="{832764DB-11D7-40C9-8FEC-A16F40DBEEE2}" dt="2024-02-16T00:33:25.584" v="1301" actId="1076"/>
          <ac:picMkLst>
            <pc:docMk/>
            <pc:sldMk cId="2512591965" sldId="284"/>
            <ac:picMk id="2" creationId="{27ADA364-93FD-B49B-FA56-D02DB2366ABB}"/>
          </ac:picMkLst>
        </pc:picChg>
        <pc:picChg chg="mod ord">
          <ac:chgData name="奥田陽子" userId="5bf8eb3d-eb6b-4939-b4ac-48d545c81564" providerId="ADAL" clId="{832764DB-11D7-40C9-8FEC-A16F40DBEEE2}" dt="2024-02-19T06:03:45.037" v="2325" actId="1076"/>
          <ac:picMkLst>
            <pc:docMk/>
            <pc:sldMk cId="2512591965" sldId="284"/>
            <ac:picMk id="3" creationId="{D86515EA-686F-8DCF-B421-1EC88084A281}"/>
          </ac:picMkLst>
        </pc:picChg>
        <pc:picChg chg="mod">
          <ac:chgData name="奥田陽子" userId="5bf8eb3d-eb6b-4939-b4ac-48d545c81564" providerId="ADAL" clId="{832764DB-11D7-40C9-8FEC-A16F40DBEEE2}" dt="2024-02-19T06:37:34.609" v="2781" actId="1076"/>
          <ac:picMkLst>
            <pc:docMk/>
            <pc:sldMk cId="2512591965" sldId="284"/>
            <ac:picMk id="6" creationId="{035257B1-AD6A-B388-503A-E8669A5DECC5}"/>
          </ac:picMkLst>
        </pc:picChg>
        <pc:picChg chg="add del mod">
          <ac:chgData name="奥田陽子" userId="5bf8eb3d-eb6b-4939-b4ac-48d545c81564" providerId="ADAL" clId="{832764DB-11D7-40C9-8FEC-A16F40DBEEE2}" dt="2024-02-19T06:34:17.780" v="2762" actId="478"/>
          <ac:picMkLst>
            <pc:docMk/>
            <pc:sldMk cId="2512591965" sldId="284"/>
            <ac:picMk id="8" creationId="{A116BDC1-7C4C-FF79-2492-BEC58E9B5E2B}"/>
          </ac:picMkLst>
        </pc:picChg>
        <pc:picChg chg="mod">
          <ac:chgData name="奥田陽子" userId="5bf8eb3d-eb6b-4939-b4ac-48d545c81564" providerId="ADAL" clId="{832764DB-11D7-40C9-8FEC-A16F40DBEEE2}" dt="2024-02-19T06:01:20.119" v="2308" actId="1076"/>
          <ac:picMkLst>
            <pc:docMk/>
            <pc:sldMk cId="2512591965" sldId="284"/>
            <ac:picMk id="9" creationId="{3B5290A4-8213-752A-E7D7-6D231A132001}"/>
          </ac:picMkLst>
        </pc:picChg>
        <pc:picChg chg="mod">
          <ac:chgData name="奥田陽子" userId="5bf8eb3d-eb6b-4939-b4ac-48d545c81564" providerId="ADAL" clId="{832764DB-11D7-40C9-8FEC-A16F40DBEEE2}" dt="2024-02-19T06:04:17.189" v="2341" actId="166"/>
          <ac:picMkLst>
            <pc:docMk/>
            <pc:sldMk cId="2512591965" sldId="284"/>
            <ac:picMk id="12" creationId="{0B686D04-0DAC-6654-29CD-7C589C777704}"/>
          </ac:picMkLst>
        </pc:picChg>
        <pc:picChg chg="mod">
          <ac:chgData name="奥田陽子" userId="5bf8eb3d-eb6b-4939-b4ac-48d545c81564" providerId="ADAL" clId="{832764DB-11D7-40C9-8FEC-A16F40DBEEE2}" dt="2024-02-19T06:04:17.189" v="2341" actId="166"/>
          <ac:picMkLst>
            <pc:docMk/>
            <pc:sldMk cId="2512591965" sldId="284"/>
            <ac:picMk id="13" creationId="{3C13BEB1-CBAB-843A-7AB6-338705BE10B6}"/>
          </ac:picMkLst>
        </pc:picChg>
        <pc:picChg chg="add del mod ord">
          <ac:chgData name="奥田陽子" userId="5bf8eb3d-eb6b-4939-b4ac-48d545c81564" providerId="ADAL" clId="{832764DB-11D7-40C9-8FEC-A16F40DBEEE2}" dt="2024-02-19T06:34:10.312" v="2760" actId="478"/>
          <ac:picMkLst>
            <pc:docMk/>
            <pc:sldMk cId="2512591965" sldId="284"/>
            <ac:picMk id="15" creationId="{2CA054E3-182F-96E1-BCB9-729D87759D26}"/>
          </ac:picMkLst>
        </pc:picChg>
        <pc:picChg chg="mod ord">
          <ac:chgData name="奥田陽子" userId="5bf8eb3d-eb6b-4939-b4ac-48d545c81564" providerId="ADAL" clId="{832764DB-11D7-40C9-8FEC-A16F40DBEEE2}" dt="2024-02-19T06:04:17.189" v="2341" actId="166"/>
          <ac:picMkLst>
            <pc:docMk/>
            <pc:sldMk cId="2512591965" sldId="284"/>
            <ac:picMk id="16" creationId="{6F620D42-2A6F-CFF0-BF7F-3F93E9C694E9}"/>
          </ac:picMkLst>
        </pc:picChg>
        <pc:picChg chg="mod">
          <ac:chgData name="奥田陽子" userId="5bf8eb3d-eb6b-4939-b4ac-48d545c81564" providerId="ADAL" clId="{832764DB-11D7-40C9-8FEC-A16F40DBEEE2}" dt="2024-02-19T06:04:17.189" v="2341" actId="166"/>
          <ac:picMkLst>
            <pc:docMk/>
            <pc:sldMk cId="2512591965" sldId="284"/>
            <ac:picMk id="17" creationId="{0A8AEC31-D717-F7D2-900E-329806F2D5A2}"/>
          </ac:picMkLst>
        </pc:picChg>
        <pc:picChg chg="add del mod">
          <ac:chgData name="奥田陽子" userId="5bf8eb3d-eb6b-4939-b4ac-48d545c81564" providerId="ADAL" clId="{832764DB-11D7-40C9-8FEC-A16F40DBEEE2}" dt="2024-02-19T06:34:10.359" v="2761" actId="478"/>
          <ac:picMkLst>
            <pc:docMk/>
            <pc:sldMk cId="2512591965" sldId="284"/>
            <ac:picMk id="21" creationId="{CC82E774-535A-350F-6E54-E317BFAC87C5}"/>
          </ac:picMkLst>
        </pc:picChg>
        <pc:picChg chg="del">
          <ac:chgData name="奥田陽子" userId="5bf8eb3d-eb6b-4939-b4ac-48d545c81564" providerId="ADAL" clId="{832764DB-11D7-40C9-8FEC-A16F40DBEEE2}" dt="2024-02-19T06:03:53.979" v="2336" actId="478"/>
          <ac:picMkLst>
            <pc:docMk/>
            <pc:sldMk cId="2512591965" sldId="284"/>
            <ac:picMk id="23" creationId="{3B0D8EE1-F70E-782C-BB2C-E2AA9A6C71A6}"/>
          </ac:picMkLst>
        </pc:picChg>
        <pc:picChg chg="add del">
          <ac:chgData name="奥田陽子" userId="5bf8eb3d-eb6b-4939-b4ac-48d545c81564" providerId="ADAL" clId="{832764DB-11D7-40C9-8FEC-A16F40DBEEE2}" dt="2024-02-19T06:34:03.974" v="2758" actId="478"/>
          <ac:picMkLst>
            <pc:docMk/>
            <pc:sldMk cId="2512591965" sldId="284"/>
            <ac:picMk id="24" creationId="{2AD41643-3376-C29C-2CF3-B52A2D031549}"/>
          </ac:picMkLst>
        </pc:picChg>
        <pc:picChg chg="mod">
          <ac:chgData name="奥田陽子" userId="5bf8eb3d-eb6b-4939-b4ac-48d545c81564" providerId="ADAL" clId="{832764DB-11D7-40C9-8FEC-A16F40DBEEE2}" dt="2024-02-19T06:03:46.597" v="2327" actId="1076"/>
          <ac:picMkLst>
            <pc:docMk/>
            <pc:sldMk cId="2512591965" sldId="284"/>
            <ac:picMk id="26" creationId="{0EA9508F-A732-D504-A786-12B8CCD2391A}"/>
          </ac:picMkLst>
        </pc:picChg>
        <pc:picChg chg="add del">
          <ac:chgData name="奥田陽子" userId="5bf8eb3d-eb6b-4939-b4ac-48d545c81564" providerId="ADAL" clId="{832764DB-11D7-40C9-8FEC-A16F40DBEEE2}" dt="2024-02-19T06:34:10.265" v="2759" actId="478"/>
          <ac:picMkLst>
            <pc:docMk/>
            <pc:sldMk cId="2512591965" sldId="284"/>
            <ac:picMk id="35" creationId="{24444E26-6E1E-974F-B823-95D88F076DA2}"/>
          </ac:picMkLst>
        </pc:picChg>
        <pc:picChg chg="add del mod">
          <ac:chgData name="奥田陽子" userId="5bf8eb3d-eb6b-4939-b4ac-48d545c81564" providerId="ADAL" clId="{832764DB-11D7-40C9-8FEC-A16F40DBEEE2}" dt="2024-02-19T06:05:25.559" v="2353" actId="1076"/>
          <ac:picMkLst>
            <pc:docMk/>
            <pc:sldMk cId="2512591965" sldId="284"/>
            <ac:picMk id="40" creationId="{86564C82-03D6-1411-425B-13656C75CCFF}"/>
          </ac:picMkLst>
        </pc:picChg>
        <pc:picChg chg="mod">
          <ac:chgData name="奥田陽子" userId="5bf8eb3d-eb6b-4939-b4ac-48d545c81564" providerId="ADAL" clId="{832764DB-11D7-40C9-8FEC-A16F40DBEEE2}" dt="2024-02-19T05:12:04.473" v="1481" actId="1076"/>
          <ac:picMkLst>
            <pc:docMk/>
            <pc:sldMk cId="2512591965" sldId="284"/>
            <ac:picMk id="41" creationId="{8AF9C48B-573E-8995-481B-9AA6E2B5F8BD}"/>
          </ac:picMkLst>
        </pc:picChg>
        <pc:picChg chg="del mod">
          <ac:chgData name="奥田陽子" userId="5bf8eb3d-eb6b-4939-b4ac-48d545c81564" providerId="ADAL" clId="{832764DB-11D7-40C9-8FEC-A16F40DBEEE2}" dt="2024-02-19T06:03:50.539" v="2330" actId="478"/>
          <ac:picMkLst>
            <pc:docMk/>
            <pc:sldMk cId="2512591965" sldId="284"/>
            <ac:picMk id="49" creationId="{EBCA1E76-B704-CAD2-51F1-6D98B99121F8}"/>
          </ac:picMkLst>
        </pc:picChg>
        <pc:picChg chg="mod">
          <ac:chgData name="奥田陽子" userId="5bf8eb3d-eb6b-4939-b4ac-48d545c81564" providerId="ADAL" clId="{832764DB-11D7-40C9-8FEC-A16F40DBEEE2}" dt="2024-02-19T05:13:00.001" v="1503" actId="1076"/>
          <ac:picMkLst>
            <pc:docMk/>
            <pc:sldMk cId="2512591965" sldId="284"/>
            <ac:picMk id="60" creationId="{F3246C86-0B59-C871-436A-55739DF9D3B4}"/>
          </ac:picMkLst>
        </pc:picChg>
        <pc:picChg chg="mod">
          <ac:chgData name="奥田陽子" userId="5bf8eb3d-eb6b-4939-b4ac-48d545c81564" providerId="ADAL" clId="{832764DB-11D7-40C9-8FEC-A16F40DBEEE2}" dt="2024-02-19T06:09:47.707" v="2491" actId="1076"/>
          <ac:picMkLst>
            <pc:docMk/>
            <pc:sldMk cId="2512591965" sldId="284"/>
            <ac:picMk id="68" creationId="{BC1E9FB8-F1B4-1FDC-52B8-97A866554E77}"/>
          </ac:picMkLst>
        </pc:picChg>
        <pc:picChg chg="mod">
          <ac:chgData name="奥田陽子" userId="5bf8eb3d-eb6b-4939-b4ac-48d545c81564" providerId="ADAL" clId="{832764DB-11D7-40C9-8FEC-A16F40DBEEE2}" dt="2024-02-19T05:12:03.380" v="1479" actId="1076"/>
          <ac:picMkLst>
            <pc:docMk/>
            <pc:sldMk cId="2512591965" sldId="284"/>
            <ac:picMk id="76" creationId="{0D864766-31D0-159A-2638-5BD026490BC6}"/>
          </ac:picMkLst>
        </pc:picChg>
        <pc:picChg chg="mod">
          <ac:chgData name="奥田陽子" userId="5bf8eb3d-eb6b-4939-b4ac-48d545c81564" providerId="ADAL" clId="{832764DB-11D7-40C9-8FEC-A16F40DBEEE2}" dt="2024-02-19T06:03:55.107" v="2337" actId="1076"/>
          <ac:picMkLst>
            <pc:docMk/>
            <pc:sldMk cId="2512591965" sldId="284"/>
            <ac:picMk id="1026" creationId="{24EDF7F8-FA90-B889-7FD1-16811A17D332}"/>
          </ac:picMkLst>
        </pc:picChg>
        <pc:picChg chg="mod">
          <ac:chgData name="奥田陽子" userId="5bf8eb3d-eb6b-4939-b4ac-48d545c81564" providerId="ADAL" clId="{832764DB-11D7-40C9-8FEC-A16F40DBEEE2}" dt="2024-02-19T06:04:17.189" v="2341" actId="166"/>
          <ac:picMkLst>
            <pc:docMk/>
            <pc:sldMk cId="2512591965" sldId="284"/>
            <ac:picMk id="1028" creationId="{3F08F3EF-5EA4-435F-3EE3-9D2E4FBE2E06}"/>
          </ac:picMkLst>
        </pc:picChg>
        <pc:picChg chg="add del mod">
          <ac:chgData name="奥田陽子" userId="5bf8eb3d-eb6b-4939-b4ac-48d545c81564" providerId="ADAL" clId="{832764DB-11D7-40C9-8FEC-A16F40DBEEE2}" dt="2024-02-19T06:24:37.738" v="2713" actId="478"/>
          <ac:picMkLst>
            <pc:docMk/>
            <pc:sldMk cId="2512591965" sldId="284"/>
            <ac:picMk id="1123" creationId="{D96D2EA4-569E-3452-1352-97D8BB23426B}"/>
          </ac:picMkLst>
        </pc:picChg>
      </pc:sldChg>
      <pc:sldChg chg="delSp add del mod">
        <pc:chgData name="奥田陽子" userId="5bf8eb3d-eb6b-4939-b4ac-48d545c81564" providerId="ADAL" clId="{832764DB-11D7-40C9-8FEC-A16F40DBEEE2}" dt="2024-02-19T05:28:07.309" v="1600" actId="47"/>
        <pc:sldMkLst>
          <pc:docMk/>
          <pc:sldMk cId="95179703" sldId="285"/>
        </pc:sldMkLst>
        <pc:spChg chg="del">
          <ac:chgData name="奥田陽子" userId="5bf8eb3d-eb6b-4939-b4ac-48d545c81564" providerId="ADAL" clId="{832764DB-11D7-40C9-8FEC-A16F40DBEEE2}" dt="2024-02-19T05:27:54.905" v="1596" actId="478"/>
          <ac:spMkLst>
            <pc:docMk/>
            <pc:sldMk cId="95179703" sldId="285"/>
            <ac:spMk id="42" creationId="{BA831B28-2A4A-8421-E570-86D802F991FB}"/>
          </ac:spMkLst>
        </pc:spChg>
        <pc:picChg chg="del">
          <ac:chgData name="奥田陽子" userId="5bf8eb3d-eb6b-4939-b4ac-48d545c81564" providerId="ADAL" clId="{832764DB-11D7-40C9-8FEC-A16F40DBEEE2}" dt="2024-02-19T05:27:53.793" v="1594" actId="478"/>
          <ac:picMkLst>
            <pc:docMk/>
            <pc:sldMk cId="95179703" sldId="285"/>
            <ac:picMk id="3" creationId="{F4BE01C8-5322-C9E0-7D95-70B6CC39A691}"/>
          </ac:picMkLst>
        </pc:picChg>
        <pc:picChg chg="del">
          <ac:chgData name="奥田陽子" userId="5bf8eb3d-eb6b-4939-b4ac-48d545c81564" providerId="ADAL" clId="{832764DB-11D7-40C9-8FEC-A16F40DBEEE2}" dt="2024-02-19T05:27:55.993" v="1598" actId="478"/>
          <ac:picMkLst>
            <pc:docMk/>
            <pc:sldMk cId="95179703" sldId="285"/>
            <ac:picMk id="6" creationId="{0BEB27C7-E821-E7F3-7634-CC4860CB01A0}"/>
          </ac:picMkLst>
        </pc:picChg>
        <pc:picChg chg="del">
          <ac:chgData name="奥田陽子" userId="5bf8eb3d-eb6b-4939-b4ac-48d545c81564" providerId="ADAL" clId="{832764DB-11D7-40C9-8FEC-A16F40DBEEE2}" dt="2024-02-19T05:27:55.684" v="1597" actId="478"/>
          <ac:picMkLst>
            <pc:docMk/>
            <pc:sldMk cId="95179703" sldId="285"/>
            <ac:picMk id="26" creationId="{0A22C1AA-9F41-B4B2-A502-0ACE226C951B}"/>
          </ac:picMkLst>
        </pc:picChg>
        <pc:picChg chg="del">
          <ac:chgData name="奥田陽子" userId="5bf8eb3d-eb6b-4939-b4ac-48d545c81564" providerId="ADAL" clId="{832764DB-11D7-40C9-8FEC-A16F40DBEEE2}" dt="2024-02-19T05:27:54.106" v="1595" actId="478"/>
          <ac:picMkLst>
            <pc:docMk/>
            <pc:sldMk cId="95179703" sldId="285"/>
            <ac:picMk id="64" creationId="{EF15D82D-397E-260A-BDE6-134DF2E0A4FF}"/>
          </ac:picMkLst>
        </pc:picChg>
      </pc:sldChg>
      <pc:sldChg chg="addSp delSp modSp add del mod">
        <pc:chgData name="奥田陽子" userId="5bf8eb3d-eb6b-4939-b4ac-48d545c81564" providerId="ADAL" clId="{832764DB-11D7-40C9-8FEC-A16F40DBEEE2}" dt="2024-02-19T04:42:33.582" v="1329" actId="47"/>
        <pc:sldMkLst>
          <pc:docMk/>
          <pc:sldMk cId="3834461417" sldId="285"/>
        </pc:sldMkLst>
        <pc:spChg chg="mod">
          <ac:chgData name="奥田陽子" userId="5bf8eb3d-eb6b-4939-b4ac-48d545c81564" providerId="ADAL" clId="{832764DB-11D7-40C9-8FEC-A16F40DBEEE2}" dt="2024-02-19T04:42:30.704" v="1327" actId="1076"/>
          <ac:spMkLst>
            <pc:docMk/>
            <pc:sldMk cId="3834461417" sldId="285"/>
            <ac:spMk id="27" creationId="{7FBE784A-4650-A8D1-5E23-C1A88AAAEB05}"/>
          </ac:spMkLst>
        </pc:spChg>
        <pc:picChg chg="add del mod">
          <ac:chgData name="奥田陽子" userId="5bf8eb3d-eb6b-4939-b4ac-48d545c81564" providerId="ADAL" clId="{832764DB-11D7-40C9-8FEC-A16F40DBEEE2}" dt="2024-02-19T04:42:32.023" v="1328" actId="1076"/>
          <ac:picMkLst>
            <pc:docMk/>
            <pc:sldMk cId="3834461417" sldId="285"/>
            <ac:picMk id="40" creationId="{71ED8D17-FD33-84E6-9C75-ED5BAFF9270B}"/>
          </ac:picMkLst>
        </pc:picChg>
      </pc:sldChg>
      <pc:sldChg chg="addSp delSp modSp new del mod">
        <pc:chgData name="奥田陽子" userId="5bf8eb3d-eb6b-4939-b4ac-48d545c81564" providerId="ADAL" clId="{832764DB-11D7-40C9-8FEC-A16F40DBEEE2}" dt="2024-02-19T06:33:48.436" v="2751" actId="47"/>
        <pc:sldMkLst>
          <pc:docMk/>
          <pc:sldMk cId="874633361" sldId="286"/>
        </pc:sldMkLst>
        <pc:spChg chg="add mod ord">
          <ac:chgData name="奥田陽子" userId="5bf8eb3d-eb6b-4939-b4ac-48d545c81564" providerId="ADAL" clId="{832764DB-11D7-40C9-8FEC-A16F40DBEEE2}" dt="2024-02-19T06:19:36.278" v="2683" actId="207"/>
          <ac:spMkLst>
            <pc:docMk/>
            <pc:sldMk cId="874633361" sldId="286"/>
            <ac:spMk id="2" creationId="{E34BB277-F575-96C9-89D4-776B2CA854D1}"/>
          </ac:spMkLst>
        </pc:spChg>
        <pc:spChg chg="add mod ord topLvl">
          <ac:chgData name="奥田陽子" userId="5bf8eb3d-eb6b-4939-b4ac-48d545c81564" providerId="ADAL" clId="{832764DB-11D7-40C9-8FEC-A16F40DBEEE2}" dt="2024-02-19T06:19:47.761" v="2684" actId="164"/>
          <ac:spMkLst>
            <pc:docMk/>
            <pc:sldMk cId="874633361" sldId="286"/>
            <ac:spMk id="3" creationId="{DC2E234A-0AA4-078E-B60E-1D4B38A247DE}"/>
          </ac:spMkLst>
        </pc:spChg>
        <pc:spChg chg="add del">
          <ac:chgData name="奥田陽子" userId="5bf8eb3d-eb6b-4939-b4ac-48d545c81564" providerId="ADAL" clId="{832764DB-11D7-40C9-8FEC-A16F40DBEEE2}" dt="2024-02-19T05:28:43.308" v="1607" actId="478"/>
          <ac:spMkLst>
            <pc:docMk/>
            <pc:sldMk cId="874633361" sldId="286"/>
            <ac:spMk id="4" creationId="{31F112AC-E9B0-1144-AD1D-5CBC7BD74EB7}"/>
          </ac:spMkLst>
        </pc:spChg>
        <pc:spChg chg="add mod">
          <ac:chgData name="奥田陽子" userId="5bf8eb3d-eb6b-4939-b4ac-48d545c81564" providerId="ADAL" clId="{832764DB-11D7-40C9-8FEC-A16F40DBEEE2}" dt="2024-02-19T06:17:52.236" v="2492" actId="165"/>
          <ac:spMkLst>
            <pc:docMk/>
            <pc:sldMk cId="874633361" sldId="286"/>
            <ac:spMk id="6" creationId="{F51AE28D-2EC3-D14A-D23A-65EB66B0BB59}"/>
          </ac:spMkLst>
        </pc:spChg>
        <pc:spChg chg="add del mod">
          <ac:chgData name="奥田陽子" userId="5bf8eb3d-eb6b-4939-b4ac-48d545c81564" providerId="ADAL" clId="{832764DB-11D7-40C9-8FEC-A16F40DBEEE2}" dt="2024-02-19T05:35:42.387" v="1726" actId="478"/>
          <ac:spMkLst>
            <pc:docMk/>
            <pc:sldMk cId="874633361" sldId="286"/>
            <ac:spMk id="7" creationId="{91BAAD6D-BBF9-2FAC-5BCC-69BD68A968D6}"/>
          </ac:spMkLst>
        </pc:spChg>
        <pc:spChg chg="add mod">
          <ac:chgData name="奥田陽子" userId="5bf8eb3d-eb6b-4939-b4ac-48d545c81564" providerId="ADAL" clId="{832764DB-11D7-40C9-8FEC-A16F40DBEEE2}" dt="2024-02-19T06:17:52.236" v="2492" actId="165"/>
          <ac:spMkLst>
            <pc:docMk/>
            <pc:sldMk cId="874633361" sldId="286"/>
            <ac:spMk id="8" creationId="{F1DF2555-1D80-E4D1-D4DB-E6C84027C526}"/>
          </ac:spMkLst>
        </pc:spChg>
        <pc:spChg chg="add mod topLvl">
          <ac:chgData name="奥田陽子" userId="5bf8eb3d-eb6b-4939-b4ac-48d545c81564" providerId="ADAL" clId="{832764DB-11D7-40C9-8FEC-A16F40DBEEE2}" dt="2024-02-19T06:22:16.182" v="2704" actId="1076"/>
          <ac:spMkLst>
            <pc:docMk/>
            <pc:sldMk cId="874633361" sldId="286"/>
            <ac:spMk id="11" creationId="{03A14917-C0C9-510B-C3FE-55EE6512E97C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3" creationId="{38D69D22-B846-C645-A06F-E2E44B2A2270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5" creationId="{0492B7F0-2C0D-ABE2-7299-1C148FEDC304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6" creationId="{8940FD1E-35A1-CC2B-7D6A-42A45C7F4951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7" creationId="{CA04DD04-9983-BED3-1937-39DA07D8E051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8" creationId="{AA8A9F17-AB36-2857-8E3C-78A67437B504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19" creationId="{9722670F-4DD6-345D-CED2-93A89B20DB9D}"/>
          </ac:spMkLst>
        </pc:spChg>
        <pc:spChg chg="mod topLvl">
          <ac:chgData name="奥田陽子" userId="5bf8eb3d-eb6b-4939-b4ac-48d545c81564" providerId="ADAL" clId="{832764DB-11D7-40C9-8FEC-A16F40DBEEE2}" dt="2024-02-19T06:08:13.285" v="2432" actId="164"/>
          <ac:spMkLst>
            <pc:docMk/>
            <pc:sldMk cId="874633361" sldId="286"/>
            <ac:spMk id="20" creationId="{905847ED-59E8-AC86-C61B-FA0189A8BA5B}"/>
          </ac:spMkLst>
        </pc:spChg>
        <pc:spChg chg="add del mod">
          <ac:chgData name="奥田陽子" userId="5bf8eb3d-eb6b-4939-b4ac-48d545c81564" providerId="ADAL" clId="{832764DB-11D7-40C9-8FEC-A16F40DBEEE2}" dt="2024-02-19T05:46:48.270" v="2188" actId="478"/>
          <ac:spMkLst>
            <pc:docMk/>
            <pc:sldMk cId="874633361" sldId="286"/>
            <ac:spMk id="23" creationId="{250B2FB6-1BE7-CE04-AC0D-8AD167CA0AEF}"/>
          </ac:spMkLst>
        </pc:spChg>
        <pc:spChg chg="add del mod">
          <ac:chgData name="奥田陽子" userId="5bf8eb3d-eb6b-4939-b4ac-48d545c81564" providerId="ADAL" clId="{832764DB-11D7-40C9-8FEC-A16F40DBEEE2}" dt="2024-02-19T05:46:53.254" v="2190" actId="478"/>
          <ac:spMkLst>
            <pc:docMk/>
            <pc:sldMk cId="874633361" sldId="286"/>
            <ac:spMk id="24" creationId="{855652FE-97A3-9056-FB56-EE5D7DC21C2C}"/>
          </ac:spMkLst>
        </pc:spChg>
        <pc:grpChg chg="add mod topLvl">
          <ac:chgData name="奥田陽子" userId="5bf8eb3d-eb6b-4939-b4ac-48d545c81564" providerId="ADAL" clId="{832764DB-11D7-40C9-8FEC-A16F40DBEEE2}" dt="2024-02-19T06:19:47.761" v="2684" actId="164"/>
          <ac:grpSpMkLst>
            <pc:docMk/>
            <pc:sldMk cId="874633361" sldId="286"/>
            <ac:grpSpMk id="9" creationId="{B9B62AE1-10CA-7663-4302-47F80A9D2405}"/>
          </ac:grpSpMkLst>
        </pc:grpChg>
        <pc:grpChg chg="add del mod">
          <ac:chgData name="奥田陽子" userId="5bf8eb3d-eb6b-4939-b4ac-48d545c81564" providerId="ADAL" clId="{832764DB-11D7-40C9-8FEC-A16F40DBEEE2}" dt="2024-02-19T05:42:39.566" v="2144" actId="165"/>
          <ac:grpSpMkLst>
            <pc:docMk/>
            <pc:sldMk cId="874633361" sldId="286"/>
            <ac:grpSpMk id="12" creationId="{370439C0-C697-0E25-CF75-035DA1437B36}"/>
          </ac:grpSpMkLst>
        </pc:grpChg>
        <pc:grpChg chg="del mod topLvl">
          <ac:chgData name="奥田陽子" userId="5bf8eb3d-eb6b-4939-b4ac-48d545c81564" providerId="ADAL" clId="{832764DB-11D7-40C9-8FEC-A16F40DBEEE2}" dt="2024-02-19T05:42:46.636" v="2145" actId="165"/>
          <ac:grpSpMkLst>
            <pc:docMk/>
            <pc:sldMk cId="874633361" sldId="286"/>
            <ac:grpSpMk id="14" creationId="{F1F2C664-DC47-E7C8-4ECD-39DAE683E9A2}"/>
          </ac:grpSpMkLst>
        </pc:grpChg>
        <pc:grpChg chg="add del mod topLvl">
          <ac:chgData name="奥田陽子" userId="5bf8eb3d-eb6b-4939-b4ac-48d545c81564" providerId="ADAL" clId="{832764DB-11D7-40C9-8FEC-A16F40DBEEE2}" dt="2024-02-19T05:55:54.572" v="2254" actId="165"/>
          <ac:grpSpMkLst>
            <pc:docMk/>
            <pc:sldMk cId="874633361" sldId="286"/>
            <ac:grpSpMk id="21" creationId="{DEC7C833-4BE0-919B-5DBE-C12EE63CD431}"/>
          </ac:grpSpMkLst>
        </pc:grpChg>
        <pc:grpChg chg="add del mod">
          <ac:chgData name="奥田陽子" userId="5bf8eb3d-eb6b-4939-b4ac-48d545c81564" providerId="ADAL" clId="{832764DB-11D7-40C9-8FEC-A16F40DBEEE2}" dt="2024-02-19T05:55:47.840" v="2253" actId="165"/>
          <ac:grpSpMkLst>
            <pc:docMk/>
            <pc:sldMk cId="874633361" sldId="286"/>
            <ac:grpSpMk id="25" creationId="{530862CA-53D6-0D21-B0FC-83E741A81708}"/>
          </ac:grpSpMkLst>
        </pc:grpChg>
        <pc:grpChg chg="add del mod">
          <ac:chgData name="奥田陽子" userId="5bf8eb3d-eb6b-4939-b4ac-48d545c81564" providerId="ADAL" clId="{832764DB-11D7-40C9-8FEC-A16F40DBEEE2}" dt="2024-02-19T05:56:52.713" v="2266" actId="165"/>
          <ac:grpSpMkLst>
            <pc:docMk/>
            <pc:sldMk cId="874633361" sldId="286"/>
            <ac:grpSpMk id="27" creationId="{CB37C4C8-C20A-DAED-7E1E-16372AA55BA9}"/>
          </ac:grpSpMkLst>
        </pc:grpChg>
        <pc:grpChg chg="add del mod">
          <ac:chgData name="奥田陽子" userId="5bf8eb3d-eb6b-4939-b4ac-48d545c81564" providerId="ADAL" clId="{832764DB-11D7-40C9-8FEC-A16F40DBEEE2}" dt="2024-02-19T06:17:52.236" v="2492" actId="165"/>
          <ac:grpSpMkLst>
            <pc:docMk/>
            <pc:sldMk cId="874633361" sldId="286"/>
            <ac:grpSpMk id="28" creationId="{76A74A86-3967-1756-9C3F-1F41701455F6}"/>
          </ac:grpSpMkLst>
        </pc:grpChg>
        <pc:grpChg chg="add del mod">
          <ac:chgData name="奥田陽子" userId="5bf8eb3d-eb6b-4939-b4ac-48d545c81564" providerId="ADAL" clId="{832764DB-11D7-40C9-8FEC-A16F40DBEEE2}" dt="2024-02-19T06:08:08.053" v="2431" actId="165"/>
          <ac:grpSpMkLst>
            <pc:docMk/>
            <pc:sldMk cId="874633361" sldId="286"/>
            <ac:grpSpMk id="29" creationId="{BCFE6280-3E09-0A5F-8F8F-CA4D712F3B2C}"/>
          </ac:grpSpMkLst>
        </pc:grpChg>
        <pc:grpChg chg="add del mod">
          <ac:chgData name="奥田陽子" userId="5bf8eb3d-eb6b-4939-b4ac-48d545c81564" providerId="ADAL" clId="{832764DB-11D7-40C9-8FEC-A16F40DBEEE2}" dt="2024-02-19T06:07:57.982" v="2427" actId="165"/>
          <ac:grpSpMkLst>
            <pc:docMk/>
            <pc:sldMk cId="874633361" sldId="286"/>
            <ac:grpSpMk id="30" creationId="{67A0C703-9006-30B7-8112-25101A0254FA}"/>
          </ac:grpSpMkLst>
        </pc:grpChg>
        <pc:grpChg chg="add mod">
          <ac:chgData name="奥田陽子" userId="5bf8eb3d-eb6b-4939-b4ac-48d545c81564" providerId="ADAL" clId="{832764DB-11D7-40C9-8FEC-A16F40DBEEE2}" dt="2024-02-19T06:08:13.285" v="2432" actId="164"/>
          <ac:grpSpMkLst>
            <pc:docMk/>
            <pc:sldMk cId="874633361" sldId="286"/>
            <ac:grpSpMk id="31" creationId="{BB03BF2E-B391-030A-DCE0-6FD748A65013}"/>
          </ac:grpSpMkLst>
        </pc:grpChg>
        <pc:grpChg chg="add mod">
          <ac:chgData name="奥田陽子" userId="5bf8eb3d-eb6b-4939-b4ac-48d545c81564" providerId="ADAL" clId="{832764DB-11D7-40C9-8FEC-A16F40DBEEE2}" dt="2024-02-19T06:22:09.310" v="2703" actId="1076"/>
          <ac:grpSpMkLst>
            <pc:docMk/>
            <pc:sldMk cId="874633361" sldId="286"/>
            <ac:grpSpMk id="32" creationId="{B43CB3E3-47EF-57AB-B3D6-A585E79D5689}"/>
          </ac:grpSpMkLst>
        </pc:grpChg>
        <pc:picChg chg="add mod">
          <ac:chgData name="奥田陽子" userId="5bf8eb3d-eb6b-4939-b4ac-48d545c81564" providerId="ADAL" clId="{832764DB-11D7-40C9-8FEC-A16F40DBEEE2}" dt="2024-02-19T05:52:17.872" v="2230" actId="1076"/>
          <ac:picMkLst>
            <pc:docMk/>
            <pc:sldMk cId="874633361" sldId="286"/>
            <ac:picMk id="5" creationId="{DF90227A-3464-0955-BDE8-6D9F2D967394}"/>
          </ac:picMkLst>
        </pc:picChg>
        <pc:picChg chg="add del mod">
          <ac:chgData name="奥田陽子" userId="5bf8eb3d-eb6b-4939-b4ac-48d545c81564" providerId="ADAL" clId="{832764DB-11D7-40C9-8FEC-A16F40DBEEE2}" dt="2024-02-19T05:42:23.768" v="2141" actId="478"/>
          <ac:picMkLst>
            <pc:docMk/>
            <pc:sldMk cId="874633361" sldId="286"/>
            <ac:picMk id="10" creationId="{31E5424F-C912-2A9A-752C-CB3781DAB305}"/>
          </ac:picMkLst>
        </pc:picChg>
        <pc:picChg chg="add mod ord">
          <ac:chgData name="奥田陽子" userId="5bf8eb3d-eb6b-4939-b4ac-48d545c81564" providerId="ADAL" clId="{832764DB-11D7-40C9-8FEC-A16F40DBEEE2}" dt="2024-02-19T05:52:49.937" v="2239" actId="1076"/>
          <ac:picMkLst>
            <pc:docMk/>
            <pc:sldMk cId="874633361" sldId="286"/>
            <ac:picMk id="22" creationId="{2B04BD2C-F120-A90D-49E8-A7D6107380E6}"/>
          </ac:picMkLst>
        </pc:picChg>
        <pc:picChg chg="add del mod">
          <ac:chgData name="奥田陽子" userId="5bf8eb3d-eb6b-4939-b4ac-48d545c81564" providerId="ADAL" clId="{832764DB-11D7-40C9-8FEC-A16F40DBEEE2}" dt="2024-02-19T05:54:25.991" v="2244" actId="478"/>
          <ac:picMkLst>
            <pc:docMk/>
            <pc:sldMk cId="874633361" sldId="286"/>
            <ac:picMk id="26" creationId="{834ED564-D849-9D4A-0E21-840020D07595}"/>
          </ac:picMkLst>
        </pc:picChg>
      </pc:sldChg>
    </pc:docChg>
  </pc:docChgLst>
  <pc:docChgLst>
    <pc:chgData name="奥田陽子" userId="5bf8eb3d-eb6b-4939-b4ac-48d545c81564" providerId="ADAL" clId="{A3022B33-2107-4248-8F8E-CAEA3D123E7E}"/>
    <pc:docChg chg="modSld">
      <pc:chgData name="奥田陽子" userId="5bf8eb3d-eb6b-4939-b4ac-48d545c81564" providerId="ADAL" clId="{A3022B33-2107-4248-8F8E-CAEA3D123E7E}" dt="2024-07-24T03:12:33.089" v="8" actId="20577"/>
      <pc:docMkLst>
        <pc:docMk/>
      </pc:docMkLst>
    </pc:docChg>
  </pc:docChgLst>
  <pc:docChgLst>
    <pc:chgData name="藤田 英里沙" userId="55fb1634-084b-4aa3-92eb-65b651078df8" providerId="ADAL" clId="{6D16B91B-805B-49CF-B75E-161AEA2D8FE6}"/>
    <pc:docChg chg="modSld">
      <pc:chgData name="藤田 英里沙" userId="55fb1634-084b-4aa3-92eb-65b651078df8" providerId="ADAL" clId="{6D16B91B-805B-49CF-B75E-161AEA2D8FE6}" dt="2024-04-10T12:18:02.894" v="0"/>
      <pc:docMkLst>
        <pc:docMk/>
      </pc:docMkLst>
      <pc:sldChg chg="addSp modSp">
        <pc:chgData name="藤田 英里沙" userId="55fb1634-084b-4aa3-92eb-65b651078df8" providerId="ADAL" clId="{6D16B91B-805B-49CF-B75E-161AEA2D8FE6}" dt="2024-04-10T12:18:02.894" v="0"/>
        <pc:sldMkLst>
          <pc:docMk/>
          <pc:sldMk cId="3050382954" sldId="297"/>
        </pc:sldMkLst>
        <pc:picChg chg="add mod">
          <ac:chgData name="藤田 英里沙" userId="55fb1634-084b-4aa3-92eb-65b651078df8" providerId="ADAL" clId="{6D16B91B-805B-49CF-B75E-161AEA2D8FE6}" dt="2024-04-10T12:18:02.894" v="0"/>
          <ac:picMkLst>
            <pc:docMk/>
            <pc:sldMk cId="3050382954" sldId="297"/>
            <ac:picMk id="5" creationId="{24B0AC84-55DF-15BC-9BCA-5288544A2CDE}"/>
          </ac:picMkLst>
        </pc:picChg>
      </pc:sldChg>
    </pc:docChg>
  </pc:docChgLst>
  <pc:docChgLst>
    <pc:chgData name="寺田 勝也" userId="8c59538c-4358-4eb0-84dd-2e7cb114f0dc" providerId="ADAL" clId="{E07B1F28-A057-4B80-9CC7-06C917F120D6}"/>
    <pc:docChg chg="undo custSel modSld">
      <pc:chgData name="寺田 勝也" userId="8c59538c-4358-4eb0-84dd-2e7cb114f0dc" providerId="ADAL" clId="{E07B1F28-A057-4B80-9CC7-06C917F120D6}" dt="2024-02-21T10:14:41.803" v="98" actId="1076"/>
      <pc:docMkLst>
        <pc:docMk/>
      </pc:docMkLst>
      <pc:sldChg chg="addSp modSp mod">
        <pc:chgData name="寺田 勝也" userId="8c59538c-4358-4eb0-84dd-2e7cb114f0dc" providerId="ADAL" clId="{E07B1F28-A057-4B80-9CC7-06C917F120D6}" dt="2024-02-21T10:14:41.803" v="98" actId="1076"/>
        <pc:sldMkLst>
          <pc:docMk/>
          <pc:sldMk cId="3356516204" sldId="292"/>
        </pc:sldMkLst>
        <pc:spChg chg="add mod">
          <ac:chgData name="寺田 勝也" userId="8c59538c-4358-4eb0-84dd-2e7cb114f0dc" providerId="ADAL" clId="{E07B1F28-A057-4B80-9CC7-06C917F120D6}" dt="2024-02-21T09:25:20.268" v="76" actId="20577"/>
          <ac:spMkLst>
            <pc:docMk/>
            <pc:sldMk cId="3356516204" sldId="292"/>
            <ac:spMk id="13" creationId="{47929213-7EB8-D45E-1CD6-6146B02F665D}"/>
          </ac:spMkLst>
        </pc:spChg>
        <pc:spChg chg="mod">
          <ac:chgData name="寺田 勝也" userId="8c59538c-4358-4eb0-84dd-2e7cb114f0dc" providerId="ADAL" clId="{E07B1F28-A057-4B80-9CC7-06C917F120D6}" dt="2024-02-21T10:14:13.419" v="97" actId="2711"/>
          <ac:spMkLst>
            <pc:docMk/>
            <pc:sldMk cId="3356516204" sldId="292"/>
            <ac:spMk id="48" creationId="{7686B324-40BC-9D92-61DD-FBEE122859E2}"/>
          </ac:spMkLst>
        </pc:spChg>
        <pc:spChg chg="mod">
          <ac:chgData name="寺田 勝也" userId="8c59538c-4358-4eb0-84dd-2e7cb114f0dc" providerId="ADAL" clId="{E07B1F28-A057-4B80-9CC7-06C917F120D6}" dt="2024-02-21T10:14:41.803" v="98" actId="1076"/>
          <ac:spMkLst>
            <pc:docMk/>
            <pc:sldMk cId="3356516204" sldId="292"/>
            <ac:spMk id="60" creationId="{315A1A3C-098B-390A-36E5-18483D36C71B}"/>
          </ac:spMkLst>
        </pc:spChg>
        <pc:spChg chg="mod">
          <ac:chgData name="寺田 勝也" userId="8c59538c-4358-4eb0-84dd-2e7cb114f0dc" providerId="ADAL" clId="{E07B1F28-A057-4B80-9CC7-06C917F120D6}" dt="2024-02-21T08:23:24.868" v="11" actId="1036"/>
          <ac:spMkLst>
            <pc:docMk/>
            <pc:sldMk cId="3356516204" sldId="292"/>
            <ac:spMk id="1069" creationId="{5AB74BFD-4ADD-E444-9EBC-2BEC3A1BD865}"/>
          </ac:spMkLst>
        </pc:spChg>
        <pc:spChg chg="mod">
          <ac:chgData name="寺田 勝也" userId="8c59538c-4358-4eb0-84dd-2e7cb114f0dc" providerId="ADAL" clId="{E07B1F28-A057-4B80-9CC7-06C917F120D6}" dt="2024-02-21T08:23:36.876" v="17" actId="1036"/>
          <ac:spMkLst>
            <pc:docMk/>
            <pc:sldMk cId="3356516204" sldId="292"/>
            <ac:spMk id="1118" creationId="{8E5E67E2-12F2-3A75-E36C-092FA5418A31}"/>
          </ac:spMkLst>
        </pc:spChg>
        <pc:grpChg chg="mod">
          <ac:chgData name="寺田 勝也" userId="8c59538c-4358-4eb0-84dd-2e7cb114f0dc" providerId="ADAL" clId="{E07B1F28-A057-4B80-9CC7-06C917F120D6}" dt="2024-02-21T09:26:05.720" v="82" actId="1076"/>
          <ac:grpSpMkLst>
            <pc:docMk/>
            <pc:sldMk cId="3356516204" sldId="292"/>
            <ac:grpSpMk id="31" creationId="{A16B8837-08D7-E48C-93C6-B1537797FA42}"/>
          </ac:grpSpMkLst>
        </pc:grpChg>
        <pc:grpChg chg="mod">
          <ac:chgData name="寺田 勝也" userId="8c59538c-4358-4eb0-84dd-2e7cb114f0dc" providerId="ADAL" clId="{E07B1F28-A057-4B80-9CC7-06C917F120D6}" dt="2024-02-21T08:23:24.868" v="11" actId="1036"/>
          <ac:grpSpMkLst>
            <pc:docMk/>
            <pc:sldMk cId="3356516204" sldId="292"/>
            <ac:grpSpMk id="1107" creationId="{9EC7D9E1-824A-79E4-C782-DA1178C1C8D5}"/>
          </ac:grpSpMkLst>
        </pc:grpChg>
        <pc:grpChg chg="mod">
          <ac:chgData name="寺田 勝也" userId="8c59538c-4358-4eb0-84dd-2e7cb114f0dc" providerId="ADAL" clId="{E07B1F28-A057-4B80-9CC7-06C917F120D6}" dt="2024-02-21T08:23:43.621" v="23" actId="1035"/>
          <ac:grpSpMkLst>
            <pc:docMk/>
            <pc:sldMk cId="3356516204" sldId="292"/>
            <ac:grpSpMk id="1115" creationId="{9895CBC8-2E37-768B-BBB9-224FF482AC5D}"/>
          </ac:grpSpMkLst>
        </pc:grpChg>
        <pc:picChg chg="add mod">
          <ac:chgData name="寺田 勝也" userId="8c59538c-4358-4eb0-84dd-2e7cb114f0dc" providerId="ADAL" clId="{E07B1F28-A057-4B80-9CC7-06C917F120D6}" dt="2024-02-21T09:28:35.107" v="87" actId="1076"/>
          <ac:picMkLst>
            <pc:docMk/>
            <pc:sldMk cId="3356516204" sldId="292"/>
            <ac:picMk id="18" creationId="{16D27FE8-07D3-6760-9E4F-A04809707835}"/>
          </ac:picMkLst>
        </pc:picChg>
        <pc:picChg chg="add mod">
          <ac:chgData name="寺田 勝也" userId="8c59538c-4358-4eb0-84dd-2e7cb114f0dc" providerId="ADAL" clId="{E07B1F28-A057-4B80-9CC7-06C917F120D6}" dt="2024-02-21T10:12:53.213" v="94" actId="1076"/>
          <ac:picMkLst>
            <pc:docMk/>
            <pc:sldMk cId="3356516204" sldId="292"/>
            <ac:picMk id="20" creationId="{67CD4B7B-2CA3-69DC-2A14-A9388F0D4AEB}"/>
          </ac:picMkLst>
        </pc:picChg>
        <pc:picChg chg="add mod">
          <ac:chgData name="寺田 勝也" userId="8c59538c-4358-4eb0-84dd-2e7cb114f0dc" providerId="ADAL" clId="{E07B1F28-A057-4B80-9CC7-06C917F120D6}" dt="2024-02-21T10:12:55.568" v="95" actId="1076"/>
          <ac:picMkLst>
            <pc:docMk/>
            <pc:sldMk cId="3356516204" sldId="292"/>
            <ac:picMk id="28" creationId="{0CB7BF5C-5E14-3824-E9FD-30F50D4767E3}"/>
          </ac:picMkLst>
        </pc:picChg>
        <pc:picChg chg="mod">
          <ac:chgData name="寺田 勝也" userId="8c59538c-4358-4eb0-84dd-2e7cb114f0dc" providerId="ADAL" clId="{E07B1F28-A057-4B80-9CC7-06C917F120D6}" dt="2024-02-21T09:25:53.353" v="81" actId="1076"/>
          <ac:picMkLst>
            <pc:docMk/>
            <pc:sldMk cId="3356516204" sldId="292"/>
            <ac:picMk id="30" creationId="{4A3749A1-2D1C-472A-8720-3CF08535B90B}"/>
          </ac:picMkLst>
        </pc:picChg>
      </pc:sldChg>
    </pc:docChg>
  </pc:docChgLst>
  <pc:docChgLst>
    <pc:chgData name="奥田陽子" userId="5bf8eb3d-eb6b-4939-b4ac-48d545c81564" providerId="ADAL" clId="{A12E134C-9AF6-460B-9AAE-8987CB8F4693}"/>
    <pc:docChg chg="modSld">
      <pc:chgData name="奥田陽子" userId="5bf8eb3d-eb6b-4939-b4ac-48d545c81564" providerId="ADAL" clId="{A12E134C-9AF6-460B-9AAE-8987CB8F4693}" dt="2024-03-08T02:10:29.910" v="24" actId="1035"/>
      <pc:docMkLst>
        <pc:docMk/>
      </pc:docMkLst>
      <pc:sldChg chg="modSp mod">
        <pc:chgData name="奥田陽子" userId="5bf8eb3d-eb6b-4939-b4ac-48d545c81564" providerId="ADAL" clId="{A12E134C-9AF6-460B-9AAE-8987CB8F4693}" dt="2024-03-08T02:10:29.910" v="24" actId="1035"/>
        <pc:sldMkLst>
          <pc:docMk/>
          <pc:sldMk cId="3050382954" sldId="297"/>
        </pc:sldMkLst>
        <pc:spChg chg="mod">
          <ac:chgData name="奥田陽子" userId="5bf8eb3d-eb6b-4939-b4ac-48d545c81564" providerId="ADAL" clId="{A12E134C-9AF6-460B-9AAE-8987CB8F4693}" dt="2024-03-08T02:10:29.910" v="24" actId="1035"/>
          <ac:spMkLst>
            <pc:docMk/>
            <pc:sldMk cId="3050382954" sldId="297"/>
            <ac:spMk id="23" creationId="{79D4080D-CFC9-2503-B428-57F380A181DD}"/>
          </ac:spMkLst>
        </pc:spChg>
        <pc:picChg chg="mod">
          <ac:chgData name="奥田陽子" userId="5bf8eb3d-eb6b-4939-b4ac-48d545c81564" providerId="ADAL" clId="{A12E134C-9AF6-460B-9AAE-8987CB8F4693}" dt="2024-03-08T02:07:44.730" v="4" actId="1035"/>
          <ac:picMkLst>
            <pc:docMk/>
            <pc:sldMk cId="3050382954" sldId="297"/>
            <ac:picMk id="32" creationId="{349015CB-BA0C-0427-3EFD-A32EB2D94113}"/>
          </ac:picMkLst>
        </pc:picChg>
        <pc:picChg chg="mod modCrop">
          <ac:chgData name="奥田陽子" userId="5bf8eb3d-eb6b-4939-b4ac-48d545c81564" providerId="ADAL" clId="{A12E134C-9AF6-460B-9AAE-8987CB8F4693}" dt="2024-03-08T02:10:21.291" v="17" actId="732"/>
          <ac:picMkLst>
            <pc:docMk/>
            <pc:sldMk cId="3050382954" sldId="297"/>
            <ac:picMk id="39" creationId="{A717D3C6-14D2-47F2-8062-E8C391320DE3}"/>
          </ac:picMkLst>
        </pc:picChg>
        <pc:picChg chg="mod">
          <ac:chgData name="奥田陽子" userId="5bf8eb3d-eb6b-4939-b4ac-48d545c81564" providerId="ADAL" clId="{A12E134C-9AF6-460B-9AAE-8987CB8F4693}" dt="2024-03-08T02:08:03.678" v="8" actId="1037"/>
          <ac:picMkLst>
            <pc:docMk/>
            <pc:sldMk cId="3050382954" sldId="297"/>
            <ac:picMk id="44" creationId="{CDE6C347-7325-6DF2-EEA8-80AA920356B2}"/>
          </ac:picMkLst>
        </pc:picChg>
      </pc:sldChg>
    </pc:docChg>
  </pc:docChgLst>
  <pc:docChgLst>
    <pc:chgData name="奥田陽子" userId="5bf8eb3d-eb6b-4939-b4ac-48d545c81564" providerId="ADAL" clId="{1C576E89-6B91-4A15-B650-82A7EF5FA249}"/>
    <pc:docChg chg="undo redo custSel addSld delSld modSld sldOrd">
      <pc:chgData name="奥田陽子" userId="5bf8eb3d-eb6b-4939-b4ac-48d545c81564" providerId="ADAL" clId="{1C576E89-6B91-4A15-B650-82A7EF5FA249}" dt="2024-02-22T04:25:00.901" v="4207" actId="478"/>
      <pc:docMkLst>
        <pc:docMk/>
      </pc:docMkLst>
      <pc:sldChg chg="del">
        <pc:chgData name="奥田陽子" userId="5bf8eb3d-eb6b-4939-b4ac-48d545c81564" providerId="ADAL" clId="{1C576E89-6B91-4A15-B650-82A7EF5FA249}" dt="2024-02-21T06:34:32.164" v="2191" actId="47"/>
        <pc:sldMkLst>
          <pc:docMk/>
          <pc:sldMk cId="1961068696" sldId="276"/>
        </pc:sldMkLst>
      </pc:sldChg>
      <pc:sldChg chg="addSp delSp modSp del mod">
        <pc:chgData name="奥田陽子" userId="5bf8eb3d-eb6b-4939-b4ac-48d545c81564" providerId="ADAL" clId="{1C576E89-6B91-4A15-B650-82A7EF5FA249}" dt="2024-02-21T06:34:29.880" v="2190" actId="47"/>
        <pc:sldMkLst>
          <pc:docMk/>
          <pc:sldMk cId="2512591965" sldId="284"/>
        </pc:sldMkLst>
        <pc:spChg chg="mod topLvl">
          <ac:chgData name="奥田陽子" userId="5bf8eb3d-eb6b-4939-b4ac-48d545c81564" providerId="ADAL" clId="{1C576E89-6B91-4A15-B650-82A7EF5FA249}" dt="2024-02-21T05:36:28.344" v="1540" actId="165"/>
          <ac:spMkLst>
            <pc:docMk/>
            <pc:sldMk cId="2512591965" sldId="284"/>
            <ac:spMk id="18" creationId="{CDEA7B77-A0C6-276B-B937-3E5A08CA35B5}"/>
          </ac:spMkLst>
        </pc:spChg>
        <pc:spChg chg="mod topLvl">
          <ac:chgData name="奥田陽子" userId="5bf8eb3d-eb6b-4939-b4ac-48d545c81564" providerId="ADAL" clId="{1C576E89-6B91-4A15-B650-82A7EF5FA249}" dt="2024-02-21T05:36:28.344" v="1540" actId="165"/>
          <ac:spMkLst>
            <pc:docMk/>
            <pc:sldMk cId="2512591965" sldId="284"/>
            <ac:spMk id="19" creationId="{14F23059-0B85-0C52-4EFE-691A103B808E}"/>
          </ac:spMkLst>
        </pc:spChg>
        <pc:spChg chg="mod topLvl">
          <ac:chgData name="奥田陽子" userId="5bf8eb3d-eb6b-4939-b4ac-48d545c81564" providerId="ADAL" clId="{1C576E89-6B91-4A15-B650-82A7EF5FA249}" dt="2024-02-21T05:36:28.344" v="1540" actId="165"/>
          <ac:spMkLst>
            <pc:docMk/>
            <pc:sldMk cId="2512591965" sldId="284"/>
            <ac:spMk id="20" creationId="{CE520F8A-583A-A441-18EF-BB88C9CC0436}"/>
          </ac:spMkLst>
        </pc:spChg>
        <pc:spChg chg="mod topLvl">
          <ac:chgData name="奥田陽子" userId="5bf8eb3d-eb6b-4939-b4ac-48d545c81564" providerId="ADAL" clId="{1C576E89-6B91-4A15-B650-82A7EF5FA249}" dt="2024-02-21T05:36:28.344" v="1540" actId="165"/>
          <ac:spMkLst>
            <pc:docMk/>
            <pc:sldMk cId="2512591965" sldId="284"/>
            <ac:spMk id="22" creationId="{1FC8BA4B-C9A1-90D8-E26C-0E5365713F52}"/>
          </ac:spMkLst>
        </pc:spChg>
        <pc:grpChg chg="del mod">
          <ac:chgData name="奥田陽子" userId="5bf8eb3d-eb6b-4939-b4ac-48d545c81564" providerId="ADAL" clId="{1C576E89-6B91-4A15-B650-82A7EF5FA249}" dt="2024-02-21T05:36:28.344" v="1540" actId="165"/>
          <ac:grpSpMkLst>
            <pc:docMk/>
            <pc:sldMk cId="2512591965" sldId="284"/>
            <ac:grpSpMk id="23" creationId="{3FC007CE-8889-BD29-3546-F72E7464661E}"/>
          </ac:grpSpMkLst>
        </pc:grpChg>
        <pc:picChg chg="add mod">
          <ac:chgData name="奥田陽子" userId="5bf8eb3d-eb6b-4939-b4ac-48d545c81564" providerId="ADAL" clId="{1C576E89-6B91-4A15-B650-82A7EF5FA249}" dt="2024-02-20T04:42:09.679" v="11" actId="1076"/>
          <ac:picMkLst>
            <pc:docMk/>
            <pc:sldMk cId="2512591965" sldId="284"/>
            <ac:picMk id="2" creationId="{38E5248C-2A9C-9A25-9685-2AE05ED41C2B}"/>
          </ac:picMkLst>
        </pc:picChg>
        <pc:picChg chg="mod topLvl">
          <ac:chgData name="奥田陽子" userId="5bf8eb3d-eb6b-4939-b4ac-48d545c81564" providerId="ADAL" clId="{1C576E89-6B91-4A15-B650-82A7EF5FA249}" dt="2024-02-21T05:36:28.344" v="1540" actId="165"/>
          <ac:picMkLst>
            <pc:docMk/>
            <pc:sldMk cId="2512591965" sldId="284"/>
            <ac:picMk id="11" creationId="{B4BCB465-009F-DCE5-D0EA-CB995D98C4F8}"/>
          </ac:picMkLst>
        </pc:picChg>
        <pc:picChg chg="mod topLvl">
          <ac:chgData name="奥田陽子" userId="5bf8eb3d-eb6b-4939-b4ac-48d545c81564" providerId="ADAL" clId="{1C576E89-6B91-4A15-B650-82A7EF5FA249}" dt="2024-02-21T05:36:28.344" v="1540" actId="165"/>
          <ac:picMkLst>
            <pc:docMk/>
            <pc:sldMk cId="2512591965" sldId="284"/>
            <ac:picMk id="12" creationId="{0B686D04-0DAC-6654-29CD-7C589C777704}"/>
          </ac:picMkLst>
        </pc:picChg>
        <pc:picChg chg="mod topLvl">
          <ac:chgData name="奥田陽子" userId="5bf8eb3d-eb6b-4939-b4ac-48d545c81564" providerId="ADAL" clId="{1C576E89-6B91-4A15-B650-82A7EF5FA249}" dt="2024-02-21T05:36:29.764" v="1541" actId="1076"/>
          <ac:picMkLst>
            <pc:docMk/>
            <pc:sldMk cId="2512591965" sldId="284"/>
            <ac:picMk id="13" creationId="{3C13BEB1-CBAB-843A-7AB6-338705BE10B6}"/>
          </ac:picMkLst>
        </pc:picChg>
        <pc:picChg chg="mod ord">
          <ac:chgData name="奥田陽子" userId="5bf8eb3d-eb6b-4939-b4ac-48d545c81564" providerId="ADAL" clId="{1C576E89-6B91-4A15-B650-82A7EF5FA249}" dt="2024-02-20T04:41:55.949" v="5" actId="1076"/>
          <ac:picMkLst>
            <pc:docMk/>
            <pc:sldMk cId="2512591965" sldId="284"/>
            <ac:picMk id="15" creationId="{2CA054E3-182F-96E1-BCB9-729D87759D26}"/>
          </ac:picMkLst>
        </pc:picChg>
        <pc:picChg chg="del mod">
          <ac:chgData name="奥田陽子" userId="5bf8eb3d-eb6b-4939-b4ac-48d545c81564" providerId="ADAL" clId="{1C576E89-6B91-4A15-B650-82A7EF5FA249}" dt="2024-02-20T04:41:57.774" v="6" actId="478"/>
          <ac:picMkLst>
            <pc:docMk/>
            <pc:sldMk cId="2512591965" sldId="284"/>
            <ac:picMk id="16" creationId="{6F620D42-2A6F-CFF0-BF7F-3F93E9C694E9}"/>
          </ac:picMkLst>
        </pc:picChg>
        <pc:picChg chg="mod topLvl">
          <ac:chgData name="奥田陽子" userId="5bf8eb3d-eb6b-4939-b4ac-48d545c81564" providerId="ADAL" clId="{1C576E89-6B91-4A15-B650-82A7EF5FA249}" dt="2024-02-21T05:36:28.344" v="1540" actId="165"/>
          <ac:picMkLst>
            <pc:docMk/>
            <pc:sldMk cId="2512591965" sldId="284"/>
            <ac:picMk id="17" creationId="{0A8AEC31-D717-F7D2-900E-329806F2D5A2}"/>
          </ac:picMkLst>
        </pc:picChg>
        <pc:picChg chg="mod topLvl">
          <ac:chgData name="奥田陽子" userId="5bf8eb3d-eb6b-4939-b4ac-48d545c81564" providerId="ADAL" clId="{1C576E89-6B91-4A15-B650-82A7EF5FA249}" dt="2024-02-21T05:36:28.344" v="1540" actId="165"/>
          <ac:picMkLst>
            <pc:docMk/>
            <pc:sldMk cId="2512591965" sldId="284"/>
            <ac:picMk id="1028" creationId="{3F08F3EF-5EA4-435F-3EE3-9D2E4FBE2E06}"/>
          </ac:picMkLst>
        </pc:picChg>
      </pc:sldChg>
      <pc:sldChg chg="addSp delSp modSp del mod">
        <pc:chgData name="奥田陽子" userId="5bf8eb3d-eb6b-4939-b4ac-48d545c81564" providerId="ADAL" clId="{1C576E89-6B91-4A15-B650-82A7EF5FA249}" dt="2024-02-21T01:47:37.565" v="195" actId="47"/>
        <pc:sldMkLst>
          <pc:docMk/>
          <pc:sldMk cId="388779783" sldId="285"/>
        </pc:sldMkLst>
        <pc:spChg chg="mod">
          <ac:chgData name="奥田陽子" userId="5bf8eb3d-eb6b-4939-b4ac-48d545c81564" providerId="ADAL" clId="{1C576E89-6B91-4A15-B650-82A7EF5FA249}" dt="2024-02-20T05:38:46.447" v="30" actId="1076"/>
          <ac:spMkLst>
            <pc:docMk/>
            <pc:sldMk cId="388779783" sldId="285"/>
            <ac:spMk id="23" creationId="{6CBD4555-A5A7-3AE7-53CC-1C0F35E28BA4}"/>
          </ac:spMkLst>
        </pc:spChg>
        <pc:spChg chg="mod">
          <ac:chgData name="奥田陽子" userId="5bf8eb3d-eb6b-4939-b4ac-48d545c81564" providerId="ADAL" clId="{1C576E89-6B91-4A15-B650-82A7EF5FA249}" dt="2024-02-20T05:56:15.074" v="97" actId="13926"/>
          <ac:spMkLst>
            <pc:docMk/>
            <pc:sldMk cId="388779783" sldId="285"/>
            <ac:spMk id="1118" creationId="{64EEBEE0-FD3F-1FE2-7AB4-1AB6A0611620}"/>
          </ac:spMkLst>
        </pc:spChg>
        <pc:spChg chg="mod">
          <ac:chgData name="奥田陽子" userId="5bf8eb3d-eb6b-4939-b4ac-48d545c81564" providerId="ADAL" clId="{1C576E89-6B91-4A15-B650-82A7EF5FA249}" dt="2024-02-20T05:45:26.137" v="93" actId="164"/>
          <ac:spMkLst>
            <pc:docMk/>
            <pc:sldMk cId="388779783" sldId="285"/>
            <ac:spMk id="1124" creationId="{36927259-A4B2-E812-A7A7-ADF72E903B41}"/>
          </ac:spMkLst>
        </pc:spChg>
        <pc:spChg chg="mod">
          <ac:chgData name="奥田陽子" userId="5bf8eb3d-eb6b-4939-b4ac-48d545c81564" providerId="ADAL" clId="{1C576E89-6B91-4A15-B650-82A7EF5FA249}" dt="2024-02-20T05:40:24.355" v="55" actId="1035"/>
          <ac:spMkLst>
            <pc:docMk/>
            <pc:sldMk cId="388779783" sldId="285"/>
            <ac:spMk id="1125" creationId="{64485021-A582-0E6E-3862-357E4BFF0E02}"/>
          </ac:spMkLst>
        </pc:spChg>
        <pc:spChg chg="mod">
          <ac:chgData name="奥田陽子" userId="5bf8eb3d-eb6b-4939-b4ac-48d545c81564" providerId="ADAL" clId="{1C576E89-6B91-4A15-B650-82A7EF5FA249}" dt="2024-02-20T05:39:26.275" v="45" actId="1038"/>
          <ac:spMkLst>
            <pc:docMk/>
            <pc:sldMk cId="388779783" sldId="285"/>
            <ac:spMk id="1126" creationId="{5938D83A-E574-BBC5-FE05-1D5604925BBF}"/>
          </ac:spMkLst>
        </pc:spChg>
        <pc:spChg chg="mod">
          <ac:chgData name="奥田陽子" userId="5bf8eb3d-eb6b-4939-b4ac-48d545c81564" providerId="ADAL" clId="{1C576E89-6B91-4A15-B650-82A7EF5FA249}" dt="2024-02-20T05:40:29.179" v="56" actId="688"/>
          <ac:spMkLst>
            <pc:docMk/>
            <pc:sldMk cId="388779783" sldId="285"/>
            <ac:spMk id="1127" creationId="{3DE77301-C81F-B9B6-A54F-AA3A4CD4CBAB}"/>
          </ac:spMkLst>
        </pc:spChg>
        <pc:spChg chg="mod">
          <ac:chgData name="奥田陽子" userId="5bf8eb3d-eb6b-4939-b4ac-48d545c81564" providerId="ADAL" clId="{1C576E89-6B91-4A15-B650-82A7EF5FA249}" dt="2024-02-20T05:45:26.137" v="93" actId="164"/>
          <ac:spMkLst>
            <pc:docMk/>
            <pc:sldMk cId="388779783" sldId="285"/>
            <ac:spMk id="1132" creationId="{6E7C5F99-9343-E439-B608-44777CB12DF3}"/>
          </ac:spMkLst>
        </pc:spChg>
        <pc:grpChg chg="add mod">
          <ac:chgData name="奥田陽子" userId="5bf8eb3d-eb6b-4939-b4ac-48d545c81564" providerId="ADAL" clId="{1C576E89-6B91-4A15-B650-82A7EF5FA249}" dt="2024-02-20T05:45:39.245" v="95" actId="1076"/>
          <ac:grpSpMkLst>
            <pc:docMk/>
            <pc:sldMk cId="388779783" sldId="285"/>
            <ac:grpSpMk id="3" creationId="{706935C1-EAE6-6BED-BF18-C2B19B30F579}"/>
          </ac:grpSpMkLst>
        </pc:grpChg>
        <pc:picChg chg="mod">
          <ac:chgData name="奥田陽子" userId="5bf8eb3d-eb6b-4939-b4ac-48d545c81564" providerId="ADAL" clId="{1C576E89-6B91-4A15-B650-82A7EF5FA249}" dt="2024-02-20T05:38:38.865" v="29" actId="1038"/>
          <ac:picMkLst>
            <pc:docMk/>
            <pc:sldMk cId="388779783" sldId="285"/>
            <ac:picMk id="2" creationId="{65B3FAAF-C67A-451A-AC1A-181C5B5387BD}"/>
          </ac:picMkLst>
        </pc:picChg>
        <pc:picChg chg="mod">
          <ac:chgData name="奥田陽子" userId="5bf8eb3d-eb6b-4939-b4ac-48d545c81564" providerId="ADAL" clId="{1C576E89-6B91-4A15-B650-82A7EF5FA249}" dt="2024-02-20T05:38:33.657" v="27" actId="1038"/>
          <ac:picMkLst>
            <pc:docMk/>
            <pc:sldMk cId="388779783" sldId="285"/>
            <ac:picMk id="4" creationId="{35AD6D77-F8E3-95BE-4C14-367A32231B7B}"/>
          </ac:picMkLst>
        </pc:picChg>
        <pc:picChg chg="mod">
          <ac:chgData name="奥田陽子" userId="5bf8eb3d-eb6b-4939-b4ac-48d545c81564" providerId="ADAL" clId="{1C576E89-6B91-4A15-B650-82A7EF5FA249}" dt="2024-02-20T05:38:17.770" v="24" actId="1037"/>
          <ac:picMkLst>
            <pc:docMk/>
            <pc:sldMk cId="388779783" sldId="285"/>
            <ac:picMk id="5" creationId="{EFB7EEE1-C5A5-73CC-0167-8D23534E9961}"/>
          </ac:picMkLst>
        </pc:picChg>
        <pc:picChg chg="mod">
          <ac:chgData name="奥田陽子" userId="5bf8eb3d-eb6b-4939-b4ac-48d545c81564" providerId="ADAL" clId="{1C576E89-6B91-4A15-B650-82A7EF5FA249}" dt="2024-02-20T05:37:16.288" v="13" actId="1037"/>
          <ac:picMkLst>
            <pc:docMk/>
            <pc:sldMk cId="388779783" sldId="285"/>
            <ac:picMk id="28" creationId="{65570996-7DFC-CDE9-DB9A-F68A814213B5}"/>
          </ac:picMkLst>
        </pc:picChg>
        <pc:picChg chg="mod modCrop">
          <ac:chgData name="奥田陽子" userId="5bf8eb3d-eb6b-4939-b4ac-48d545c81564" providerId="ADAL" clId="{1C576E89-6B91-4A15-B650-82A7EF5FA249}" dt="2024-02-20T05:38:13.184" v="22" actId="732"/>
          <ac:picMkLst>
            <pc:docMk/>
            <pc:sldMk cId="388779783" sldId="285"/>
            <ac:picMk id="38" creationId="{39B1F1FC-C9F2-9487-6C43-51E96BA901C0}"/>
          </ac:picMkLst>
        </pc:picChg>
        <pc:picChg chg="del">
          <ac:chgData name="奥田陽子" userId="5bf8eb3d-eb6b-4939-b4ac-48d545c81564" providerId="ADAL" clId="{1C576E89-6B91-4A15-B650-82A7EF5FA249}" dt="2024-02-20T04:42:02.175" v="7" actId="21"/>
          <ac:picMkLst>
            <pc:docMk/>
            <pc:sldMk cId="388779783" sldId="285"/>
            <ac:picMk id="1026" creationId="{38E5248C-2A9C-9A25-9685-2AE05ED41C2B}"/>
          </ac:picMkLst>
        </pc:picChg>
        <pc:picChg chg="mod">
          <ac:chgData name="奥田陽子" userId="5bf8eb3d-eb6b-4939-b4ac-48d545c81564" providerId="ADAL" clId="{1C576E89-6B91-4A15-B650-82A7EF5FA249}" dt="2024-02-20T05:40:07.993" v="51" actId="1076"/>
          <ac:picMkLst>
            <pc:docMk/>
            <pc:sldMk cId="388779783" sldId="285"/>
            <ac:picMk id="1122" creationId="{0D07DA56-B56F-239B-8356-BE5B83DC3DFD}"/>
          </ac:picMkLst>
        </pc:picChg>
        <pc:picChg chg="mod">
          <ac:chgData name="奥田陽子" userId="5bf8eb3d-eb6b-4939-b4ac-48d545c81564" providerId="ADAL" clId="{1C576E89-6B91-4A15-B650-82A7EF5FA249}" dt="2024-02-20T05:39:08.267" v="31" actId="1076"/>
          <ac:picMkLst>
            <pc:docMk/>
            <pc:sldMk cId="388779783" sldId="285"/>
            <ac:picMk id="1123" creationId="{67D37C8A-176C-7D24-2C95-21C919353D28}"/>
          </ac:picMkLst>
        </pc:picChg>
        <pc:picChg chg="mod">
          <ac:chgData name="奥田陽子" userId="5bf8eb3d-eb6b-4939-b4ac-48d545c81564" providerId="ADAL" clId="{1C576E89-6B91-4A15-B650-82A7EF5FA249}" dt="2024-02-20T05:40:46.915" v="62" actId="14100"/>
          <ac:picMkLst>
            <pc:docMk/>
            <pc:sldMk cId="388779783" sldId="285"/>
            <ac:picMk id="1128" creationId="{B01CD4DC-50EA-A759-13A6-096EF3921CD0}"/>
          </ac:picMkLst>
        </pc:picChg>
        <pc:picChg chg="mod">
          <ac:chgData name="奥田陽子" userId="5bf8eb3d-eb6b-4939-b4ac-48d545c81564" providerId="ADAL" clId="{1C576E89-6B91-4A15-B650-82A7EF5FA249}" dt="2024-02-20T04:41:31.457" v="0" actId="1076"/>
          <ac:picMkLst>
            <pc:docMk/>
            <pc:sldMk cId="388779783" sldId="285"/>
            <ac:picMk id="1129" creationId="{316D9E9C-32FC-207C-1A58-D98713C1724E}"/>
          </ac:picMkLst>
        </pc:picChg>
        <pc:picChg chg="mod">
          <ac:chgData name="奥田陽子" userId="5bf8eb3d-eb6b-4939-b4ac-48d545c81564" providerId="ADAL" clId="{1C576E89-6B91-4A15-B650-82A7EF5FA249}" dt="2024-02-20T05:39:09.745" v="32" actId="1076"/>
          <ac:picMkLst>
            <pc:docMk/>
            <pc:sldMk cId="388779783" sldId="285"/>
            <ac:picMk id="1130" creationId="{09986BBA-82D6-F3FF-5813-5371D555EC95}"/>
          </ac:picMkLst>
        </pc:picChg>
      </pc:sldChg>
      <pc:sldChg chg="addSp delSp modSp add mod">
        <pc:chgData name="奥田陽子" userId="5bf8eb3d-eb6b-4939-b4ac-48d545c81564" providerId="ADAL" clId="{1C576E89-6B91-4A15-B650-82A7EF5FA249}" dt="2024-02-22T04:25:00.901" v="4207" actId="478"/>
        <pc:sldMkLst>
          <pc:docMk/>
          <pc:sldMk cId="2495801210" sldId="286"/>
        </pc:sldMkLst>
        <pc:spChg chg="mod">
          <ac:chgData name="奥田陽子" userId="5bf8eb3d-eb6b-4939-b4ac-48d545c81564" providerId="ADAL" clId="{1C576E89-6B91-4A15-B650-82A7EF5FA249}" dt="2024-02-21T07:43:05.991" v="3008" actId="1076"/>
          <ac:spMkLst>
            <pc:docMk/>
            <pc:sldMk cId="2495801210" sldId="286"/>
            <ac:spMk id="23" creationId="{DD220A2E-1879-89E5-E014-760BF9D5A083}"/>
          </ac:spMkLst>
        </pc:spChg>
        <pc:grpChg chg="add del mod">
          <ac:chgData name="奥田陽子" userId="5bf8eb3d-eb6b-4939-b4ac-48d545c81564" providerId="ADAL" clId="{1C576E89-6B91-4A15-B650-82A7EF5FA249}" dt="2024-02-20T06:05:51.169" v="179" actId="1076"/>
          <ac:grpSpMkLst>
            <pc:docMk/>
            <pc:sldMk cId="2495801210" sldId="286"/>
            <ac:grpSpMk id="3" creationId="{29C471FC-B18A-303E-0EE0-8D313F123DE1}"/>
          </ac:grpSpMkLst>
        </pc:grpChg>
        <pc:picChg chg="add del mod ord modCrop">
          <ac:chgData name="奥田陽子" userId="5bf8eb3d-eb6b-4939-b4ac-48d545c81564" providerId="ADAL" clId="{1C576E89-6B91-4A15-B650-82A7EF5FA249}" dt="2024-02-20T06:03:29.814" v="146" actId="478"/>
          <ac:picMkLst>
            <pc:docMk/>
            <pc:sldMk cId="2495801210" sldId="286"/>
            <ac:picMk id="6" creationId="{0196ABE4-16E3-8379-613F-28C26DF0D528}"/>
          </ac:picMkLst>
        </pc:picChg>
        <pc:picChg chg="add del mod">
          <ac:chgData name="奥田陽子" userId="5bf8eb3d-eb6b-4939-b4ac-48d545c81564" providerId="ADAL" clId="{1C576E89-6B91-4A15-B650-82A7EF5FA249}" dt="2024-02-22T04:25:00.901" v="4207" actId="478"/>
          <ac:picMkLst>
            <pc:docMk/>
            <pc:sldMk cId="2495801210" sldId="286"/>
            <ac:picMk id="6" creationId="{B3763887-8D60-1F8C-A35F-0462D7552D33}"/>
          </ac:picMkLst>
        </pc:picChg>
        <pc:picChg chg="add mod modCrop">
          <ac:chgData name="奥田陽子" userId="5bf8eb3d-eb6b-4939-b4ac-48d545c81564" providerId="ADAL" clId="{1C576E89-6B91-4A15-B650-82A7EF5FA249}" dt="2024-02-21T03:57:25.320" v="664" actId="1076"/>
          <ac:picMkLst>
            <pc:docMk/>
            <pc:sldMk cId="2495801210" sldId="286"/>
            <ac:picMk id="8" creationId="{9BF702D7-7556-9371-652A-5DD92666482F}"/>
          </ac:picMkLst>
        </pc:picChg>
        <pc:picChg chg="add mod ord modCrop">
          <ac:chgData name="奥田陽子" userId="5bf8eb3d-eb6b-4939-b4ac-48d545c81564" providerId="ADAL" clId="{1C576E89-6B91-4A15-B650-82A7EF5FA249}" dt="2024-02-20T06:06:07.643" v="181" actId="18131"/>
          <ac:picMkLst>
            <pc:docMk/>
            <pc:sldMk cId="2495801210" sldId="286"/>
            <ac:picMk id="11" creationId="{9FD9E9C7-B06F-21BC-E8D4-C76538D66DBD}"/>
          </ac:picMkLst>
        </pc:picChg>
        <pc:picChg chg="add del mod modCrop">
          <ac:chgData name="奥田陽子" userId="5bf8eb3d-eb6b-4939-b4ac-48d545c81564" providerId="ADAL" clId="{1C576E89-6B91-4A15-B650-82A7EF5FA249}" dt="2024-02-21T03:57:28.739" v="667" actId="478"/>
          <ac:picMkLst>
            <pc:docMk/>
            <pc:sldMk cId="2495801210" sldId="286"/>
            <ac:picMk id="12" creationId="{296DF608-661B-B8DB-0B9E-620645216C8C}"/>
          </ac:picMkLst>
        </pc:picChg>
        <pc:picChg chg="add del mod ord">
          <ac:chgData name="奥田陽子" userId="5bf8eb3d-eb6b-4939-b4ac-48d545c81564" providerId="ADAL" clId="{1C576E89-6B91-4A15-B650-82A7EF5FA249}" dt="2024-02-21T01:47:50.373" v="199" actId="478"/>
          <ac:picMkLst>
            <pc:docMk/>
            <pc:sldMk cId="2495801210" sldId="286"/>
            <ac:picMk id="13" creationId="{2401E230-E0A2-591A-7F28-E7BF78C8B9CB}"/>
          </ac:picMkLst>
        </pc:picChg>
        <pc:picChg chg="add del mod modCrop">
          <ac:chgData name="奥田陽子" userId="5bf8eb3d-eb6b-4939-b4ac-48d545c81564" providerId="ADAL" clId="{1C576E89-6B91-4A15-B650-82A7EF5FA249}" dt="2024-02-22T04:24:59.990" v="4205" actId="478"/>
          <ac:picMkLst>
            <pc:docMk/>
            <pc:sldMk cId="2495801210" sldId="286"/>
            <ac:picMk id="14" creationId="{B1A2414C-3692-2993-9122-801497D28394}"/>
          </ac:picMkLst>
        </pc:picChg>
        <pc:picChg chg="add del mod">
          <ac:chgData name="奥田陽子" userId="5bf8eb3d-eb6b-4939-b4ac-48d545c81564" providerId="ADAL" clId="{1C576E89-6B91-4A15-B650-82A7EF5FA249}" dt="2024-02-21T02:56:50.740" v="617" actId="478"/>
          <ac:picMkLst>
            <pc:docMk/>
            <pc:sldMk cId="2495801210" sldId="286"/>
            <ac:picMk id="15" creationId="{7AD11A0E-E170-8A34-04CD-CD5C900F3B74}"/>
          </ac:picMkLst>
        </pc:picChg>
        <pc:picChg chg="add del mod modCrop">
          <ac:chgData name="奥田陽子" userId="5bf8eb3d-eb6b-4939-b4ac-48d545c81564" providerId="ADAL" clId="{1C576E89-6B91-4A15-B650-82A7EF5FA249}" dt="2024-02-22T04:24:59.653" v="4204" actId="478"/>
          <ac:picMkLst>
            <pc:docMk/>
            <pc:sldMk cId="2495801210" sldId="286"/>
            <ac:picMk id="16" creationId="{79D3B8AD-DC6B-935D-FD4A-96C32E521EC0}"/>
          </ac:picMkLst>
        </pc:picChg>
        <pc:picChg chg="add del mod ord">
          <ac:chgData name="奥田陽子" userId="5bf8eb3d-eb6b-4939-b4ac-48d545c81564" providerId="ADAL" clId="{1C576E89-6B91-4A15-B650-82A7EF5FA249}" dt="2024-02-22T04:24:58.639" v="4202" actId="478"/>
          <ac:picMkLst>
            <pc:docMk/>
            <pc:sldMk cId="2495801210" sldId="286"/>
            <ac:picMk id="17" creationId="{7F4201F3-269B-CA07-39FE-12F99AC94D1D}"/>
          </ac:picMkLst>
        </pc:picChg>
        <pc:picChg chg="add mod">
          <ac:chgData name="奥田陽子" userId="5bf8eb3d-eb6b-4939-b4ac-48d545c81564" providerId="ADAL" clId="{1C576E89-6B91-4A15-B650-82A7EF5FA249}" dt="2024-02-21T02:57:10.190" v="622"/>
          <ac:picMkLst>
            <pc:docMk/>
            <pc:sldMk cId="2495801210" sldId="286"/>
            <ac:picMk id="18" creationId="{AB6EF19F-9350-9451-0D5A-E3EBC92627AF}"/>
          </ac:picMkLst>
        </pc:picChg>
        <pc:picChg chg="add del mod modCrop">
          <ac:chgData name="奥田陽子" userId="5bf8eb3d-eb6b-4939-b4ac-48d545c81564" providerId="ADAL" clId="{1C576E89-6B91-4A15-B650-82A7EF5FA249}" dt="2024-02-21T03:57:19.667" v="660" actId="478"/>
          <ac:picMkLst>
            <pc:docMk/>
            <pc:sldMk cId="2495801210" sldId="286"/>
            <ac:picMk id="19" creationId="{4236CD98-B51B-DFAF-F883-D6D842A6D374}"/>
          </ac:picMkLst>
        </pc:picChg>
        <pc:picChg chg="add del mod modCrop">
          <ac:chgData name="奥田陽子" userId="5bf8eb3d-eb6b-4939-b4ac-48d545c81564" providerId="ADAL" clId="{1C576E89-6B91-4A15-B650-82A7EF5FA249}" dt="2024-02-21T03:57:23.937" v="663" actId="1076"/>
          <ac:picMkLst>
            <pc:docMk/>
            <pc:sldMk cId="2495801210" sldId="286"/>
            <ac:picMk id="21" creationId="{7833FB68-FEB0-0091-6C13-0A267E4998A4}"/>
          </ac:picMkLst>
        </pc:picChg>
        <pc:picChg chg="del">
          <ac:chgData name="奥田陽子" userId="5bf8eb3d-eb6b-4939-b4ac-48d545c81564" providerId="ADAL" clId="{1C576E89-6B91-4A15-B650-82A7EF5FA249}" dt="2024-02-20T05:58:36.886" v="116" actId="478"/>
          <ac:picMkLst>
            <pc:docMk/>
            <pc:sldMk cId="2495801210" sldId="286"/>
            <ac:picMk id="38" creationId="{3430BBFF-F4BD-E4E1-2A9F-5A0FD9F79544}"/>
          </ac:picMkLst>
        </pc:picChg>
        <pc:picChg chg="add del mod modCrop">
          <ac:chgData name="奥田陽子" userId="5bf8eb3d-eb6b-4939-b4ac-48d545c81564" providerId="ADAL" clId="{1C576E89-6B91-4A15-B650-82A7EF5FA249}" dt="2024-02-21T02:30:53.789" v="516" actId="478"/>
          <ac:picMkLst>
            <pc:docMk/>
            <pc:sldMk cId="2495801210" sldId="286"/>
            <ac:picMk id="39" creationId="{96C049AA-9BEF-025C-84E6-AB02BFE0A50A}"/>
          </ac:picMkLst>
        </pc:picChg>
        <pc:picChg chg="add del mod modCrop">
          <ac:chgData name="奥田陽子" userId="5bf8eb3d-eb6b-4939-b4ac-48d545c81564" providerId="ADAL" clId="{1C576E89-6B91-4A15-B650-82A7EF5FA249}" dt="2024-02-22T04:24:59.325" v="4203" actId="478"/>
          <ac:picMkLst>
            <pc:docMk/>
            <pc:sldMk cId="2495801210" sldId="286"/>
            <ac:picMk id="44" creationId="{2217B77B-27F6-FBD5-7480-16E1A8D58E3F}"/>
          </ac:picMkLst>
        </pc:picChg>
        <pc:picChg chg="add del mod modCrop">
          <ac:chgData name="奥田陽子" userId="5bf8eb3d-eb6b-4939-b4ac-48d545c81564" providerId="ADAL" clId="{1C576E89-6B91-4A15-B650-82A7EF5FA249}" dt="2024-02-22T04:25:00.326" v="4206" actId="478"/>
          <ac:picMkLst>
            <pc:docMk/>
            <pc:sldMk cId="2495801210" sldId="286"/>
            <ac:picMk id="45" creationId="{180EC729-6CD6-DF20-68BA-BEFFFC99DEF7}"/>
          </ac:picMkLst>
        </pc:picChg>
        <pc:picChg chg="mod">
          <ac:chgData name="奥田陽子" userId="5bf8eb3d-eb6b-4939-b4ac-48d545c81564" providerId="ADAL" clId="{1C576E89-6B91-4A15-B650-82A7EF5FA249}" dt="2024-02-21T05:13:29.433" v="1187" actId="1076"/>
          <ac:picMkLst>
            <pc:docMk/>
            <pc:sldMk cId="2495801210" sldId="286"/>
            <ac:picMk id="1122" creationId="{F7042952-5F25-16ED-7751-97B199B849E9}"/>
          </ac:picMkLst>
        </pc:picChg>
        <pc:picChg chg="del mod">
          <ac:chgData name="奥田陽子" userId="5bf8eb3d-eb6b-4939-b4ac-48d545c81564" providerId="ADAL" clId="{1C576E89-6B91-4A15-B650-82A7EF5FA249}" dt="2024-02-21T02:57:07.681" v="621" actId="21"/>
          <ac:picMkLst>
            <pc:docMk/>
            <pc:sldMk cId="2495801210" sldId="286"/>
            <ac:picMk id="1128" creationId="{AB6EF19F-9350-9451-0D5A-E3EBC92627AF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0T05:58:19.487" v="113" actId="47"/>
        <pc:sldMkLst>
          <pc:docMk/>
          <pc:sldMk cId="4000364167" sldId="286"/>
        </pc:sldMkLst>
        <pc:spChg chg="add del">
          <ac:chgData name="奥田陽子" userId="5bf8eb3d-eb6b-4939-b4ac-48d545c81564" providerId="ADAL" clId="{1C576E89-6B91-4A15-B650-82A7EF5FA249}" dt="2024-02-20T05:57:13.002" v="111" actId="11529"/>
          <ac:spMkLst>
            <pc:docMk/>
            <pc:sldMk cId="4000364167" sldId="286"/>
            <ac:spMk id="6" creationId="{709BB907-5994-E40F-AB8E-9CB536CEA065}"/>
          </ac:spMkLst>
        </pc:spChg>
        <pc:spChg chg="del">
          <ac:chgData name="奥田陽子" userId="5bf8eb3d-eb6b-4939-b4ac-48d545c81564" providerId="ADAL" clId="{1C576E89-6B91-4A15-B650-82A7EF5FA249}" dt="2024-02-20T05:56:49.563" v="102" actId="478"/>
          <ac:spMkLst>
            <pc:docMk/>
            <pc:sldMk cId="4000364167" sldId="286"/>
            <ac:spMk id="23" creationId="{9EAF3664-49BB-FB38-C7CE-0FC7C8F46410}"/>
          </ac:spMkLst>
        </pc:spChg>
        <pc:spChg chg="mod">
          <ac:chgData name="奥田陽子" userId="5bf8eb3d-eb6b-4939-b4ac-48d545c81564" providerId="ADAL" clId="{1C576E89-6B91-4A15-B650-82A7EF5FA249}" dt="2024-02-20T05:57:13.567" v="112" actId="1076"/>
          <ac:spMkLst>
            <pc:docMk/>
            <pc:sldMk cId="4000364167" sldId="286"/>
            <ac:spMk id="1118" creationId="{E78E8A81-542C-4D88-8C75-70442A9007B6}"/>
          </ac:spMkLst>
        </pc:spChg>
        <pc:spChg chg="del">
          <ac:chgData name="奥田陽子" userId="5bf8eb3d-eb6b-4939-b4ac-48d545c81564" providerId="ADAL" clId="{1C576E89-6B91-4A15-B650-82A7EF5FA249}" dt="2024-02-20T05:56:48.311" v="99" actId="478"/>
          <ac:spMkLst>
            <pc:docMk/>
            <pc:sldMk cId="4000364167" sldId="286"/>
            <ac:spMk id="1125" creationId="{1307D7E4-A84B-4133-41EE-DC9BE9C55BFF}"/>
          </ac:spMkLst>
        </pc:spChg>
        <pc:spChg chg="del">
          <ac:chgData name="奥田陽子" userId="5bf8eb3d-eb6b-4939-b4ac-48d545c81564" providerId="ADAL" clId="{1C576E89-6B91-4A15-B650-82A7EF5FA249}" dt="2024-02-20T05:56:48.311" v="99" actId="478"/>
          <ac:spMkLst>
            <pc:docMk/>
            <pc:sldMk cId="4000364167" sldId="286"/>
            <ac:spMk id="1126" creationId="{9D6150F7-D4C2-B7E9-F99E-BAD4830BB3BE}"/>
          </ac:spMkLst>
        </pc:spChg>
        <pc:spChg chg="del">
          <ac:chgData name="奥田陽子" userId="5bf8eb3d-eb6b-4939-b4ac-48d545c81564" providerId="ADAL" clId="{1C576E89-6B91-4A15-B650-82A7EF5FA249}" dt="2024-02-20T05:56:48.311" v="99" actId="478"/>
          <ac:spMkLst>
            <pc:docMk/>
            <pc:sldMk cId="4000364167" sldId="286"/>
            <ac:spMk id="1127" creationId="{18656D9C-AE8C-4DF3-9CB3-FF43FC3ED4C5}"/>
          </ac:spMkLst>
        </pc:spChg>
        <pc:spChg chg="del">
          <ac:chgData name="奥田陽子" userId="5bf8eb3d-eb6b-4939-b4ac-48d545c81564" providerId="ADAL" clId="{1C576E89-6B91-4A15-B650-82A7EF5FA249}" dt="2024-02-20T05:56:48.311" v="99" actId="478"/>
          <ac:spMkLst>
            <pc:docMk/>
            <pc:sldMk cId="4000364167" sldId="286"/>
            <ac:spMk id="1131" creationId="{943BC155-4FA5-16ED-0669-4F13537083E0}"/>
          </ac:spMkLst>
        </pc:spChg>
        <pc:grpChg chg="del">
          <ac:chgData name="奥田陽子" userId="5bf8eb3d-eb6b-4939-b4ac-48d545c81564" providerId="ADAL" clId="{1C576E89-6B91-4A15-B650-82A7EF5FA249}" dt="2024-02-20T05:56:48.311" v="99" actId="478"/>
          <ac:grpSpMkLst>
            <pc:docMk/>
            <pc:sldMk cId="4000364167" sldId="286"/>
            <ac:grpSpMk id="3" creationId="{182C37BD-1010-94D0-8359-62B6477A6465}"/>
          </ac:grpSpMkLst>
        </pc:grp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2" creationId="{A0CB2971-83CB-FE2E-0F0A-B989B793FF0E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4" creationId="{84154053-762C-E9A6-A902-F4E7296185E7}"/>
          </ac:picMkLst>
        </pc:picChg>
        <pc:picChg chg="del">
          <ac:chgData name="奥田陽子" userId="5bf8eb3d-eb6b-4939-b4ac-48d545c81564" providerId="ADAL" clId="{1C576E89-6B91-4A15-B650-82A7EF5FA249}" dt="2024-02-20T05:56:51.111" v="105" actId="478"/>
          <ac:picMkLst>
            <pc:docMk/>
            <pc:sldMk cId="4000364167" sldId="286"/>
            <ac:picMk id="5" creationId="{82612FA4-7283-D563-0714-7B349A5AA0B8}"/>
          </ac:picMkLst>
        </pc:picChg>
        <pc:picChg chg="del">
          <ac:chgData name="奥田陽子" userId="5bf8eb3d-eb6b-4939-b4ac-48d545c81564" providerId="ADAL" clId="{1C576E89-6B91-4A15-B650-82A7EF5FA249}" dt="2024-02-20T05:56:50.283" v="103" actId="478"/>
          <ac:picMkLst>
            <pc:docMk/>
            <pc:sldMk cId="4000364167" sldId="286"/>
            <ac:picMk id="7" creationId="{09EF89AD-2A43-6B01-F730-167B67366D19}"/>
          </ac:picMkLst>
        </pc:picChg>
        <pc:picChg chg="del">
          <ac:chgData name="奥田陽子" userId="5bf8eb3d-eb6b-4939-b4ac-48d545c81564" providerId="ADAL" clId="{1C576E89-6B91-4A15-B650-82A7EF5FA249}" dt="2024-02-20T05:56:50.563" v="104" actId="478"/>
          <ac:picMkLst>
            <pc:docMk/>
            <pc:sldMk cId="4000364167" sldId="286"/>
            <ac:picMk id="9" creationId="{C0EB03EE-789D-D5AE-8277-DF1B581AEAA8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0" creationId="{9D5343B1-11BF-28A8-34AD-04155A19A137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28" creationId="{DC628133-D572-15C0-7997-6954F7936257}"/>
          </ac:picMkLst>
        </pc:picChg>
        <pc:picChg chg="del mod">
          <ac:chgData name="奥田陽子" userId="5bf8eb3d-eb6b-4939-b4ac-48d545c81564" providerId="ADAL" clId="{1C576E89-6B91-4A15-B650-82A7EF5FA249}" dt="2024-02-20T05:56:49.277" v="101" actId="478"/>
          <ac:picMkLst>
            <pc:docMk/>
            <pc:sldMk cId="4000364167" sldId="286"/>
            <ac:picMk id="31" creationId="{E8A71ACD-96C8-2332-62CF-32D8750D5096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38" creationId="{748C0EA4-554F-27EB-F332-7C857EE22777}"/>
          </ac:picMkLst>
        </pc:picChg>
        <pc:picChg chg="mod">
          <ac:chgData name="奥田陽子" userId="5bf8eb3d-eb6b-4939-b4ac-48d545c81564" providerId="ADAL" clId="{1C576E89-6B91-4A15-B650-82A7EF5FA249}" dt="2024-02-20T05:56:53.508" v="106" actId="14100"/>
          <ac:picMkLst>
            <pc:docMk/>
            <pc:sldMk cId="4000364167" sldId="286"/>
            <ac:picMk id="40" creationId="{942523A7-7372-5CD3-9220-3000BAB86C88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122" creationId="{D12716A6-D92A-E9B7-8FA6-1E39C8107F5F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123" creationId="{8C29A885-2C4C-E17B-42C5-F80FB38002CF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128" creationId="{F8542E18-FA74-88E4-0CC9-A2E01F383B1E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129" creationId="{8235ACA2-D246-25A7-C67B-AA3F99550395}"/>
          </ac:picMkLst>
        </pc:picChg>
        <pc:picChg chg="del">
          <ac:chgData name="奥田陽子" userId="5bf8eb3d-eb6b-4939-b4ac-48d545c81564" providerId="ADAL" clId="{1C576E89-6B91-4A15-B650-82A7EF5FA249}" dt="2024-02-20T05:56:48.311" v="99" actId="478"/>
          <ac:picMkLst>
            <pc:docMk/>
            <pc:sldMk cId="4000364167" sldId="286"/>
            <ac:picMk id="1130" creationId="{16013B32-3D24-AD48-5CB9-ADE8F343776A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1T03:57:43.305" v="676" actId="2696"/>
        <pc:sldMkLst>
          <pc:docMk/>
          <pc:sldMk cId="753147713" sldId="287"/>
        </pc:sldMkLst>
        <pc:spChg chg="mod">
          <ac:chgData name="奥田陽子" userId="5bf8eb3d-eb6b-4939-b4ac-48d545c81564" providerId="ADAL" clId="{1C576E89-6B91-4A15-B650-82A7EF5FA249}" dt="2024-02-21T01:59:37.524" v="363" actId="1076"/>
          <ac:spMkLst>
            <pc:docMk/>
            <pc:sldMk cId="753147713" sldId="287"/>
            <ac:spMk id="23" creationId="{3FE3E372-1436-FE01-2DFD-64D920813697}"/>
          </ac:spMkLst>
        </pc:spChg>
        <pc:picChg chg="add mod">
          <ac:chgData name="奥田陽子" userId="5bf8eb3d-eb6b-4939-b4ac-48d545c81564" providerId="ADAL" clId="{1C576E89-6B91-4A15-B650-82A7EF5FA249}" dt="2024-02-21T01:59:59.487" v="368" actId="1076"/>
          <ac:picMkLst>
            <pc:docMk/>
            <pc:sldMk cId="753147713" sldId="287"/>
            <ac:picMk id="8" creationId="{B4112B66-3ADE-3334-75F4-8D4536519755}"/>
          </ac:picMkLst>
        </pc:picChg>
        <pc:picChg chg="del">
          <ac:chgData name="奥田陽子" userId="5bf8eb3d-eb6b-4939-b4ac-48d545c81564" providerId="ADAL" clId="{1C576E89-6B91-4A15-B650-82A7EF5FA249}" dt="2024-02-21T01:47:47.606" v="198" actId="478"/>
          <ac:picMkLst>
            <pc:docMk/>
            <pc:sldMk cId="753147713" sldId="287"/>
            <ac:picMk id="13" creationId="{B975DB7F-F319-708A-B596-4C777B9B343D}"/>
          </ac:picMkLst>
        </pc:picChg>
        <pc:picChg chg="add mod">
          <ac:chgData name="奥田陽子" userId="5bf8eb3d-eb6b-4939-b4ac-48d545c81564" providerId="ADAL" clId="{1C576E89-6B91-4A15-B650-82A7EF5FA249}" dt="2024-02-21T02:00:01.513" v="369" actId="1076"/>
          <ac:picMkLst>
            <pc:docMk/>
            <pc:sldMk cId="753147713" sldId="287"/>
            <ac:picMk id="14" creationId="{9B8EB224-B795-09D8-F17E-C16D653EB53E}"/>
          </ac:picMkLst>
        </pc:picChg>
        <pc:picChg chg="add del mod modCrop">
          <ac:chgData name="奥田陽子" userId="5bf8eb3d-eb6b-4939-b4ac-48d545c81564" providerId="ADAL" clId="{1C576E89-6B91-4A15-B650-82A7EF5FA249}" dt="2024-02-21T02:03:08.159" v="415" actId="21"/>
          <ac:picMkLst>
            <pc:docMk/>
            <pc:sldMk cId="753147713" sldId="287"/>
            <ac:picMk id="16" creationId="{2217B77B-27F6-FBD5-7480-16E1A8D58E3F}"/>
          </ac:picMkLst>
        </pc:picChg>
        <pc:picChg chg="add mod">
          <ac:chgData name="奥田陽子" userId="5bf8eb3d-eb6b-4939-b4ac-48d545c81564" providerId="ADAL" clId="{1C576E89-6B91-4A15-B650-82A7EF5FA249}" dt="2024-02-21T01:54:30.443" v="276" actId="1076"/>
          <ac:picMkLst>
            <pc:docMk/>
            <pc:sldMk cId="753147713" sldId="287"/>
            <ac:picMk id="18" creationId="{E436AF7D-BDFD-0DCC-F98D-95B4D4C88EF7}"/>
          </ac:picMkLst>
        </pc:picChg>
        <pc:picChg chg="add mod">
          <ac:chgData name="奥田陽子" userId="5bf8eb3d-eb6b-4939-b4ac-48d545c81564" providerId="ADAL" clId="{1C576E89-6B91-4A15-B650-82A7EF5FA249}" dt="2024-02-21T02:00:48.847" v="384" actId="1076"/>
          <ac:picMkLst>
            <pc:docMk/>
            <pc:sldMk cId="753147713" sldId="287"/>
            <ac:picMk id="20" creationId="{A2528677-437D-59AB-143E-4B22AC7E9C7A}"/>
          </ac:picMkLst>
        </pc:picChg>
        <pc:picChg chg="add mod">
          <ac:chgData name="奥田陽子" userId="5bf8eb3d-eb6b-4939-b4ac-48d545c81564" providerId="ADAL" clId="{1C576E89-6B91-4A15-B650-82A7EF5FA249}" dt="2024-02-21T01:54:23.931" v="274" actId="1076"/>
          <ac:picMkLst>
            <pc:docMk/>
            <pc:sldMk cId="753147713" sldId="287"/>
            <ac:picMk id="22" creationId="{626964B0-7EF2-AD63-CC14-FDEC80829A44}"/>
          </ac:picMkLst>
        </pc:picChg>
        <pc:picChg chg="add del mod modCrop">
          <ac:chgData name="奥田陽子" userId="5bf8eb3d-eb6b-4939-b4ac-48d545c81564" providerId="ADAL" clId="{1C576E89-6B91-4A15-B650-82A7EF5FA249}" dt="2024-02-21T01:58:27.051" v="349" actId="478"/>
          <ac:picMkLst>
            <pc:docMk/>
            <pc:sldMk cId="753147713" sldId="287"/>
            <ac:picMk id="25" creationId="{A9B8968F-C2E5-2207-CBF4-B6355097B859}"/>
          </ac:picMkLst>
        </pc:picChg>
        <pc:picChg chg="add mod">
          <ac:chgData name="奥田陽子" userId="5bf8eb3d-eb6b-4939-b4ac-48d545c81564" providerId="ADAL" clId="{1C576E89-6B91-4A15-B650-82A7EF5FA249}" dt="2024-02-21T01:54:57.640" v="294" actId="1076"/>
          <ac:picMkLst>
            <pc:docMk/>
            <pc:sldMk cId="753147713" sldId="287"/>
            <ac:picMk id="27" creationId="{50C7085C-ADF2-E3D8-AB52-4CD6B53C8231}"/>
          </ac:picMkLst>
        </pc:picChg>
        <pc:picChg chg="add mod">
          <ac:chgData name="奥田陽子" userId="5bf8eb3d-eb6b-4939-b4ac-48d545c81564" providerId="ADAL" clId="{1C576E89-6B91-4A15-B650-82A7EF5FA249}" dt="2024-02-21T02:04:37.376" v="442" actId="1076"/>
          <ac:picMkLst>
            <pc:docMk/>
            <pc:sldMk cId="753147713" sldId="287"/>
            <ac:picMk id="30" creationId="{B41E4CE5-3EDF-6BAA-0B8D-8DEBA4DFDFB9}"/>
          </ac:picMkLst>
        </pc:picChg>
        <pc:picChg chg="add mod">
          <ac:chgData name="奥田陽子" userId="5bf8eb3d-eb6b-4939-b4ac-48d545c81564" providerId="ADAL" clId="{1C576E89-6B91-4A15-B650-82A7EF5FA249}" dt="2024-02-21T02:00:12.881" v="374" actId="1076"/>
          <ac:picMkLst>
            <pc:docMk/>
            <pc:sldMk cId="753147713" sldId="287"/>
            <ac:picMk id="33" creationId="{90E6210A-169B-CC66-3CDE-23A6A73E2E52}"/>
          </ac:picMkLst>
        </pc:picChg>
        <pc:picChg chg="add del mod modCrop">
          <ac:chgData name="奥田陽子" userId="5bf8eb3d-eb6b-4939-b4ac-48d545c81564" providerId="ADAL" clId="{1C576E89-6B91-4A15-B650-82A7EF5FA249}" dt="2024-02-21T02:03:08.159" v="415" actId="21"/>
          <ac:picMkLst>
            <pc:docMk/>
            <pc:sldMk cId="753147713" sldId="287"/>
            <ac:picMk id="35" creationId="{180EC729-6CD6-DF20-68BA-BEFFFC99DEF7}"/>
          </ac:picMkLst>
        </pc:picChg>
        <pc:picChg chg="add mod">
          <ac:chgData name="奥田陽子" userId="5bf8eb3d-eb6b-4939-b4ac-48d545c81564" providerId="ADAL" clId="{1C576E89-6B91-4A15-B650-82A7EF5FA249}" dt="2024-02-21T01:54:53.731" v="291" actId="1076"/>
          <ac:picMkLst>
            <pc:docMk/>
            <pc:sldMk cId="753147713" sldId="287"/>
            <ac:picMk id="37" creationId="{6ABBAD9C-B110-7D80-8554-B503D35E8154}"/>
          </ac:picMkLst>
        </pc:picChg>
        <pc:picChg chg="add del mod">
          <ac:chgData name="奥田陽子" userId="5bf8eb3d-eb6b-4939-b4ac-48d545c81564" providerId="ADAL" clId="{1C576E89-6B91-4A15-B650-82A7EF5FA249}" dt="2024-02-21T02:04:47.602" v="443" actId="21"/>
          <ac:picMkLst>
            <pc:docMk/>
            <pc:sldMk cId="753147713" sldId="287"/>
            <ac:picMk id="39" creationId="{96C049AA-9BEF-025C-84E6-AB02BFE0A50A}"/>
          </ac:picMkLst>
        </pc:picChg>
        <pc:picChg chg="add del mod">
          <ac:chgData name="奥田陽子" userId="5bf8eb3d-eb6b-4939-b4ac-48d545c81564" providerId="ADAL" clId="{1C576E89-6B91-4A15-B650-82A7EF5FA249}" dt="2024-02-21T02:04:21.502" v="439" actId="478"/>
          <ac:picMkLst>
            <pc:docMk/>
            <pc:sldMk cId="753147713" sldId="287"/>
            <ac:picMk id="42" creationId="{6F95F7E7-669A-B1B7-6EBE-53FAFE4D8302}"/>
          </ac:picMkLst>
        </pc:picChg>
        <pc:picChg chg="add mod">
          <ac:chgData name="奥田陽子" userId="5bf8eb3d-eb6b-4939-b4ac-48d545c81564" providerId="ADAL" clId="{1C576E89-6B91-4A15-B650-82A7EF5FA249}" dt="2024-02-21T02:03:51.289" v="430" actId="1076"/>
          <ac:picMkLst>
            <pc:docMk/>
            <pc:sldMk cId="753147713" sldId="287"/>
            <ac:picMk id="43" creationId="{77378ADC-74CA-3C93-60C6-0DB788821E41}"/>
          </ac:picMkLst>
        </pc:picChg>
        <pc:picChg chg="add del mod">
          <ac:chgData name="奥田陽子" userId="5bf8eb3d-eb6b-4939-b4ac-48d545c81564" providerId="ADAL" clId="{1C576E89-6B91-4A15-B650-82A7EF5FA249}" dt="2024-02-21T02:03:14.111" v="417" actId="21"/>
          <ac:picMkLst>
            <pc:docMk/>
            <pc:sldMk cId="753147713" sldId="287"/>
            <ac:picMk id="44" creationId="{2217B77B-27F6-FBD5-7480-16E1A8D58E3F}"/>
          </ac:picMkLst>
        </pc:picChg>
        <pc:picChg chg="add del mod">
          <ac:chgData name="奥田陽子" userId="5bf8eb3d-eb6b-4939-b4ac-48d545c81564" providerId="ADAL" clId="{1C576E89-6B91-4A15-B650-82A7EF5FA249}" dt="2024-02-21T02:03:14.111" v="417" actId="21"/>
          <ac:picMkLst>
            <pc:docMk/>
            <pc:sldMk cId="753147713" sldId="287"/>
            <ac:picMk id="45" creationId="{180EC729-6CD6-DF20-68BA-BEFFFC99DEF7}"/>
          </ac:picMkLst>
        </pc:picChg>
        <pc:picChg chg="del">
          <ac:chgData name="奥田陽子" userId="5bf8eb3d-eb6b-4939-b4ac-48d545c81564" providerId="ADAL" clId="{1C576E89-6B91-4A15-B650-82A7EF5FA249}" dt="2024-02-21T01:49:31.470" v="200" actId="478"/>
          <ac:picMkLst>
            <pc:docMk/>
            <pc:sldMk cId="753147713" sldId="287"/>
            <ac:picMk id="1129" creationId="{BA99C656-E553-38CE-1D8B-6250021BC858}"/>
          </ac:picMkLst>
        </pc:picChg>
        <pc:picChg chg="add mod">
          <ac:chgData name="奥田陽子" userId="5bf8eb3d-eb6b-4939-b4ac-48d545c81564" providerId="ADAL" clId="{1C576E89-6B91-4A15-B650-82A7EF5FA249}" dt="2024-02-21T01:54:44.466" v="286" actId="1076"/>
          <ac:picMkLst>
            <pc:docMk/>
            <pc:sldMk cId="753147713" sldId="287"/>
            <ac:picMk id="1133" creationId="{F3C9945E-A176-FD35-C1BE-CFFB9DFC9335}"/>
          </ac:picMkLst>
        </pc:picChg>
        <pc:picChg chg="add mod">
          <ac:chgData name="奥田陽子" userId="5bf8eb3d-eb6b-4939-b4ac-48d545c81564" providerId="ADAL" clId="{1C576E89-6B91-4A15-B650-82A7EF5FA249}" dt="2024-02-21T02:00:52.754" v="387" actId="1076"/>
          <ac:picMkLst>
            <pc:docMk/>
            <pc:sldMk cId="753147713" sldId="287"/>
            <ac:picMk id="1135" creationId="{486335F6-E3A4-C858-71D2-0C6866355D4E}"/>
          </ac:picMkLst>
        </pc:picChg>
        <pc:picChg chg="add mod">
          <ac:chgData name="奥田陽子" userId="5bf8eb3d-eb6b-4939-b4ac-48d545c81564" providerId="ADAL" clId="{1C576E89-6B91-4A15-B650-82A7EF5FA249}" dt="2024-02-21T03:57:15.827" v="659" actId="1076"/>
          <ac:picMkLst>
            <pc:docMk/>
            <pc:sldMk cId="753147713" sldId="287"/>
            <ac:picMk id="1137" creationId="{EF69F1CE-B864-9A33-E087-445CD94CE581}"/>
          </ac:picMkLst>
        </pc:picChg>
        <pc:picChg chg="add mod">
          <ac:chgData name="奥田陽子" userId="5bf8eb3d-eb6b-4939-b4ac-48d545c81564" providerId="ADAL" clId="{1C576E89-6B91-4A15-B650-82A7EF5FA249}" dt="2024-02-21T01:55:04.593" v="298" actId="1076"/>
          <ac:picMkLst>
            <pc:docMk/>
            <pc:sldMk cId="753147713" sldId="287"/>
            <ac:picMk id="1139" creationId="{889C44B3-2938-FEB4-6D14-32AD7621867A}"/>
          </ac:picMkLst>
        </pc:picChg>
        <pc:picChg chg="add mod">
          <ac:chgData name="奥田陽子" userId="5bf8eb3d-eb6b-4939-b4ac-48d545c81564" providerId="ADAL" clId="{1C576E89-6B91-4A15-B650-82A7EF5FA249}" dt="2024-02-21T02:03:57.487" v="432" actId="1076"/>
          <ac:picMkLst>
            <pc:docMk/>
            <pc:sldMk cId="753147713" sldId="287"/>
            <ac:picMk id="1141" creationId="{F9BE17E6-34DF-17C7-08BA-7F3C2296907A}"/>
          </ac:picMkLst>
        </pc:picChg>
        <pc:picChg chg="add mod">
          <ac:chgData name="奥田陽子" userId="5bf8eb3d-eb6b-4939-b4ac-48d545c81564" providerId="ADAL" clId="{1C576E89-6B91-4A15-B650-82A7EF5FA249}" dt="2024-02-21T01:55:00.092" v="295" actId="1076"/>
          <ac:picMkLst>
            <pc:docMk/>
            <pc:sldMk cId="753147713" sldId="287"/>
            <ac:picMk id="1143" creationId="{6167DB97-800A-14F8-D494-038505D9EE57}"/>
          </ac:picMkLst>
        </pc:picChg>
        <pc:picChg chg="add mod">
          <ac:chgData name="奥田陽子" userId="5bf8eb3d-eb6b-4939-b4ac-48d545c81564" providerId="ADAL" clId="{1C576E89-6B91-4A15-B650-82A7EF5FA249}" dt="2024-02-21T02:00:52.164" v="386" actId="1076"/>
          <ac:picMkLst>
            <pc:docMk/>
            <pc:sldMk cId="753147713" sldId="287"/>
            <ac:picMk id="1145" creationId="{83FB0336-7884-7A14-2A8E-4649EEC1E973}"/>
          </ac:picMkLst>
        </pc:picChg>
        <pc:picChg chg="add mod">
          <ac:chgData name="奥田陽子" userId="5bf8eb3d-eb6b-4939-b4ac-48d545c81564" providerId="ADAL" clId="{1C576E89-6B91-4A15-B650-82A7EF5FA249}" dt="2024-02-21T02:32:32.490" v="540" actId="1076"/>
          <ac:picMkLst>
            <pc:docMk/>
            <pc:sldMk cId="753147713" sldId="287"/>
            <ac:picMk id="1147" creationId="{0E8ECFA7-931B-F677-B398-A9A30CD1F3C0}"/>
          </ac:picMkLst>
        </pc:picChg>
        <pc:picChg chg="add mod">
          <ac:chgData name="奥田陽子" userId="5bf8eb3d-eb6b-4939-b4ac-48d545c81564" providerId="ADAL" clId="{1C576E89-6B91-4A15-B650-82A7EF5FA249}" dt="2024-02-21T02:04:31.417" v="441" actId="1076"/>
          <ac:picMkLst>
            <pc:docMk/>
            <pc:sldMk cId="753147713" sldId="287"/>
            <ac:picMk id="1149" creationId="{B596B65D-54D5-BFA1-39A9-A9E934AE9A2D}"/>
          </ac:picMkLst>
        </pc:picChg>
        <pc:picChg chg="add del mod">
          <ac:chgData name="奥田陽子" userId="5bf8eb3d-eb6b-4939-b4ac-48d545c81564" providerId="ADAL" clId="{1C576E89-6B91-4A15-B650-82A7EF5FA249}" dt="2024-02-21T02:04:22.582" v="440" actId="478"/>
          <ac:picMkLst>
            <pc:docMk/>
            <pc:sldMk cId="753147713" sldId="287"/>
            <ac:picMk id="1151" creationId="{F301CA63-C58B-AA50-95CC-C5099FE39FB3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1T07:39:01.878" v="2956" actId="47"/>
        <pc:sldMkLst>
          <pc:docMk/>
          <pc:sldMk cId="2004076382" sldId="287"/>
        </pc:sldMkLst>
        <pc:spChg chg="mod">
          <ac:chgData name="奥田陽子" userId="5bf8eb3d-eb6b-4939-b4ac-48d545c81564" providerId="ADAL" clId="{1C576E89-6B91-4A15-B650-82A7EF5FA249}" dt="2024-02-21T05:21:49.547" v="1313" actId="1076"/>
          <ac:spMkLst>
            <pc:docMk/>
            <pc:sldMk cId="2004076382" sldId="287"/>
            <ac:spMk id="23" creationId="{3BD4200B-76DF-1BD5-2865-CD1B3DC2D682}"/>
          </ac:spMkLst>
        </pc:spChg>
        <pc:spChg chg="add del mod">
          <ac:chgData name="奥田陽子" userId="5bf8eb3d-eb6b-4939-b4ac-48d545c81564" providerId="ADAL" clId="{1C576E89-6B91-4A15-B650-82A7EF5FA249}" dt="2024-02-21T05:06:07.708" v="1133" actId="478"/>
          <ac:spMkLst>
            <pc:docMk/>
            <pc:sldMk cId="2004076382" sldId="287"/>
            <ac:spMk id="39" creationId="{D597A733-17A3-8E4F-494B-CF6E48C26FCB}"/>
          </ac:spMkLst>
        </pc:spChg>
        <pc:spChg chg="add del mod topLvl">
          <ac:chgData name="奥田陽子" userId="5bf8eb3d-eb6b-4939-b4ac-48d545c81564" providerId="ADAL" clId="{1C576E89-6B91-4A15-B650-82A7EF5FA249}" dt="2024-02-21T06:01:36.982" v="1790" actId="478"/>
          <ac:spMkLst>
            <pc:docMk/>
            <pc:sldMk cId="2004076382" sldId="287"/>
            <ac:spMk id="48" creationId="{0FD45C32-7C85-A72E-7CF7-33DA213465FE}"/>
          </ac:spMkLst>
        </pc:spChg>
        <pc:spChg chg="add mod">
          <ac:chgData name="奥田陽子" userId="5bf8eb3d-eb6b-4939-b4ac-48d545c81564" providerId="ADAL" clId="{1C576E89-6B91-4A15-B650-82A7EF5FA249}" dt="2024-02-21T05:26:12.165" v="1402" actId="164"/>
          <ac:spMkLst>
            <pc:docMk/>
            <pc:sldMk cId="2004076382" sldId="287"/>
            <ac:spMk id="52" creationId="{404155F0-F7C7-DAEE-07BB-53403F88DFCC}"/>
          </ac:spMkLst>
        </pc:spChg>
        <pc:spChg chg="add mod">
          <ac:chgData name="奥田陽子" userId="5bf8eb3d-eb6b-4939-b4ac-48d545c81564" providerId="ADAL" clId="{1C576E89-6B91-4A15-B650-82A7EF5FA249}" dt="2024-02-21T05:26:12.165" v="1402" actId="164"/>
          <ac:spMkLst>
            <pc:docMk/>
            <pc:sldMk cId="2004076382" sldId="287"/>
            <ac:spMk id="53" creationId="{0FCB8098-FF9F-E3B1-CF5D-2FEF7D6846A1}"/>
          </ac:spMkLst>
        </pc:spChg>
        <pc:spChg chg="add mod">
          <ac:chgData name="奥田陽子" userId="5bf8eb3d-eb6b-4939-b4ac-48d545c81564" providerId="ADAL" clId="{1C576E89-6B91-4A15-B650-82A7EF5FA249}" dt="2024-02-21T05:26:12.165" v="1402" actId="164"/>
          <ac:spMkLst>
            <pc:docMk/>
            <pc:sldMk cId="2004076382" sldId="287"/>
            <ac:spMk id="54" creationId="{8D949F84-86AC-A559-FFA2-435956DADFF6}"/>
          </ac:spMkLst>
        </pc:spChg>
        <pc:spChg chg="mod">
          <ac:chgData name="奥田陽子" userId="5bf8eb3d-eb6b-4939-b4ac-48d545c81564" providerId="ADAL" clId="{1C576E89-6B91-4A15-B650-82A7EF5FA249}" dt="2024-02-21T05:59:52.825" v="1759"/>
          <ac:spMkLst>
            <pc:docMk/>
            <pc:sldMk cId="2004076382" sldId="287"/>
            <ac:spMk id="1056" creationId="{71A8423F-FAA5-3D79-91B4-10EFA04AD775}"/>
          </ac:spMkLst>
        </pc:spChg>
        <pc:spChg chg="mod">
          <ac:chgData name="奥田陽子" userId="5bf8eb3d-eb6b-4939-b4ac-48d545c81564" providerId="ADAL" clId="{1C576E89-6B91-4A15-B650-82A7EF5FA249}" dt="2024-02-21T05:59:52.825" v="1759"/>
          <ac:spMkLst>
            <pc:docMk/>
            <pc:sldMk cId="2004076382" sldId="287"/>
            <ac:spMk id="1057" creationId="{6D99D2DA-C8C6-5771-6FE4-D8B3C6452EF3}"/>
          </ac:spMkLst>
        </pc:spChg>
        <pc:spChg chg="mod">
          <ac:chgData name="奥田陽子" userId="5bf8eb3d-eb6b-4939-b4ac-48d545c81564" providerId="ADAL" clId="{1C576E89-6B91-4A15-B650-82A7EF5FA249}" dt="2024-02-21T05:17:12.849" v="1258" actId="1076"/>
          <ac:spMkLst>
            <pc:docMk/>
            <pc:sldMk cId="2004076382" sldId="287"/>
            <ac:spMk id="1124" creationId="{83FE420B-ABA3-E2AC-93E1-6914C5B27EBC}"/>
          </ac:spMkLst>
        </pc:spChg>
        <pc:spChg chg="mod">
          <ac:chgData name="奥田陽子" userId="5bf8eb3d-eb6b-4939-b4ac-48d545c81564" providerId="ADAL" clId="{1C576E89-6B91-4A15-B650-82A7EF5FA249}" dt="2024-02-21T04:59:59.900" v="1038" actId="164"/>
          <ac:spMkLst>
            <pc:docMk/>
            <pc:sldMk cId="2004076382" sldId="287"/>
            <ac:spMk id="1125" creationId="{8CB4A109-AE27-8A9A-CC64-0523D8AFC0F5}"/>
          </ac:spMkLst>
        </pc:spChg>
        <pc:spChg chg="mod">
          <ac:chgData name="奥田陽子" userId="5bf8eb3d-eb6b-4939-b4ac-48d545c81564" providerId="ADAL" clId="{1C576E89-6B91-4A15-B650-82A7EF5FA249}" dt="2024-02-21T04:59:59.900" v="1038" actId="164"/>
          <ac:spMkLst>
            <pc:docMk/>
            <pc:sldMk cId="2004076382" sldId="287"/>
            <ac:spMk id="1126" creationId="{152C8EC5-6487-8035-8826-05B0FC1D68F7}"/>
          </ac:spMkLst>
        </pc:spChg>
        <pc:spChg chg="mod">
          <ac:chgData name="奥田陽子" userId="5bf8eb3d-eb6b-4939-b4ac-48d545c81564" providerId="ADAL" clId="{1C576E89-6B91-4A15-B650-82A7EF5FA249}" dt="2024-02-21T04:59:59.900" v="1038" actId="164"/>
          <ac:spMkLst>
            <pc:docMk/>
            <pc:sldMk cId="2004076382" sldId="287"/>
            <ac:spMk id="1127" creationId="{95897EDD-59DF-8871-7C11-2836E517485B}"/>
          </ac:spMkLst>
        </pc:spChg>
        <pc:spChg chg="mod">
          <ac:chgData name="奥田陽子" userId="5bf8eb3d-eb6b-4939-b4ac-48d545c81564" providerId="ADAL" clId="{1C576E89-6B91-4A15-B650-82A7EF5FA249}" dt="2024-02-21T04:52:54.783" v="934" actId="962"/>
          <ac:spMkLst>
            <pc:docMk/>
            <pc:sldMk cId="2004076382" sldId="287"/>
            <ac:spMk id="1131" creationId="{4C9772D6-E313-5F55-A841-6462D165DB5B}"/>
          </ac:spMkLst>
        </pc:spChg>
        <pc:spChg chg="add del mod ord topLvl">
          <ac:chgData name="奥田陽子" userId="5bf8eb3d-eb6b-4939-b4ac-48d545c81564" providerId="ADAL" clId="{1C576E89-6B91-4A15-B650-82A7EF5FA249}" dt="2024-02-21T04:51:50.022" v="917" actId="478"/>
          <ac:spMkLst>
            <pc:docMk/>
            <pc:sldMk cId="2004076382" sldId="287"/>
            <ac:spMk id="1149" creationId="{2B4846C9-FD05-88DE-66B3-BBB750993D2A}"/>
          </ac:spMkLst>
        </pc:spChg>
        <pc:spChg chg="add mod ord topLvl">
          <ac:chgData name="奥田陽子" userId="5bf8eb3d-eb6b-4939-b4ac-48d545c81564" providerId="ADAL" clId="{1C576E89-6B91-4A15-B650-82A7EF5FA249}" dt="2024-02-21T06:00:09.608" v="1766" actId="1076"/>
          <ac:spMkLst>
            <pc:docMk/>
            <pc:sldMk cId="2004076382" sldId="287"/>
            <ac:spMk id="1151" creationId="{CFF93818-739E-C0E8-DE1E-20EFC7A46E35}"/>
          </ac:spMkLst>
        </pc:spChg>
        <pc:grpChg chg="del mod ord">
          <ac:chgData name="奥田陽子" userId="5bf8eb3d-eb6b-4939-b4ac-48d545c81564" providerId="ADAL" clId="{1C576E89-6B91-4A15-B650-82A7EF5FA249}" dt="2024-02-21T05:59:43.079" v="1758" actId="478"/>
          <ac:grpSpMkLst>
            <pc:docMk/>
            <pc:sldMk cId="2004076382" sldId="287"/>
            <ac:grpSpMk id="3" creationId="{0ADF9DEC-5447-22F6-3818-AA5648E28619}"/>
          </ac:grpSpMkLst>
        </pc:grpChg>
        <pc:grpChg chg="add del mod">
          <ac:chgData name="奥田陽子" userId="5bf8eb3d-eb6b-4939-b4ac-48d545c81564" providerId="ADAL" clId="{1C576E89-6B91-4A15-B650-82A7EF5FA249}" dt="2024-02-21T04:57:13.113" v="994" actId="165"/>
          <ac:grpSpMkLst>
            <pc:docMk/>
            <pc:sldMk cId="2004076382" sldId="287"/>
            <ac:grpSpMk id="34" creationId="{8CE476BB-0E67-3A70-9E0B-53CFAE6A04A6}"/>
          </ac:grpSpMkLst>
        </pc:grpChg>
        <pc:grpChg chg="add mod">
          <ac:chgData name="奥田陽子" userId="5bf8eb3d-eb6b-4939-b4ac-48d545c81564" providerId="ADAL" clId="{1C576E89-6B91-4A15-B650-82A7EF5FA249}" dt="2024-02-21T05:00:02.221" v="1039" actId="1076"/>
          <ac:grpSpMkLst>
            <pc:docMk/>
            <pc:sldMk cId="2004076382" sldId="287"/>
            <ac:grpSpMk id="36" creationId="{C96DDE24-B51E-FA39-E806-214A9E977514}"/>
          </ac:grpSpMkLst>
        </pc:grpChg>
        <pc:grpChg chg="add del mod">
          <ac:chgData name="奥田陽子" userId="5bf8eb3d-eb6b-4939-b4ac-48d545c81564" providerId="ADAL" clId="{1C576E89-6B91-4A15-B650-82A7EF5FA249}" dt="2024-02-21T05:01:34.270" v="1059" actId="165"/>
          <ac:grpSpMkLst>
            <pc:docMk/>
            <pc:sldMk cId="2004076382" sldId="287"/>
            <ac:grpSpMk id="37" creationId="{DA1C9CFF-7103-10E5-055B-9CF7588A5F10}"/>
          </ac:grpSpMkLst>
        </pc:grpChg>
        <pc:grpChg chg="add del mod">
          <ac:chgData name="奥田陽子" userId="5bf8eb3d-eb6b-4939-b4ac-48d545c81564" providerId="ADAL" clId="{1C576E89-6B91-4A15-B650-82A7EF5FA249}" dt="2024-02-21T05:02:31.168" v="1076" actId="165"/>
          <ac:grpSpMkLst>
            <pc:docMk/>
            <pc:sldMk cId="2004076382" sldId="287"/>
            <ac:grpSpMk id="38" creationId="{968F248D-BB7A-5FCD-8C5C-6CB005031345}"/>
          </ac:grpSpMkLst>
        </pc:grpChg>
        <pc:grpChg chg="add del mod">
          <ac:chgData name="奥田陽子" userId="5bf8eb3d-eb6b-4939-b4ac-48d545c81564" providerId="ADAL" clId="{1C576E89-6B91-4A15-B650-82A7EF5FA249}" dt="2024-02-21T05:22:20.111" v="1322" actId="165"/>
          <ac:grpSpMkLst>
            <pc:docMk/>
            <pc:sldMk cId="2004076382" sldId="287"/>
            <ac:grpSpMk id="50" creationId="{2B9D8451-DE75-573F-8DC9-7A2110AA982F}"/>
          </ac:grpSpMkLst>
        </pc:grpChg>
        <pc:grpChg chg="add del mod">
          <ac:chgData name="奥田陽子" userId="5bf8eb3d-eb6b-4939-b4ac-48d545c81564" providerId="ADAL" clId="{1C576E89-6B91-4A15-B650-82A7EF5FA249}" dt="2024-02-21T05:24:44.589" v="1372" actId="165"/>
          <ac:grpSpMkLst>
            <pc:docMk/>
            <pc:sldMk cId="2004076382" sldId="287"/>
            <ac:grpSpMk id="51" creationId="{872DB20A-BE45-2F43-3964-ACC1A14FC263}"/>
          </ac:grpSpMkLst>
        </pc:grpChg>
        <pc:grpChg chg="add mod">
          <ac:chgData name="奥田陽子" userId="5bf8eb3d-eb6b-4939-b4ac-48d545c81564" providerId="ADAL" clId="{1C576E89-6B91-4A15-B650-82A7EF5FA249}" dt="2024-02-21T05:54:10.312" v="1671" actId="1076"/>
          <ac:grpSpMkLst>
            <pc:docMk/>
            <pc:sldMk cId="2004076382" sldId="287"/>
            <ac:grpSpMk id="55" creationId="{94B3CBDB-AF16-279A-176D-6ED799EC23AE}"/>
          </ac:grpSpMkLst>
        </pc:grpChg>
        <pc:grpChg chg="add mod">
          <ac:chgData name="奥田陽子" userId="5bf8eb3d-eb6b-4939-b4ac-48d545c81564" providerId="ADAL" clId="{1C576E89-6B91-4A15-B650-82A7EF5FA249}" dt="2024-02-21T06:02:15.322" v="1800" actId="1076"/>
          <ac:grpSpMkLst>
            <pc:docMk/>
            <pc:sldMk cId="2004076382" sldId="287"/>
            <ac:grpSpMk id="63" creationId="{418401E1-8446-2347-C91A-97BAEF59DF3A}"/>
          </ac:grpSpMkLst>
        </pc:grpChg>
        <pc:grpChg chg="ord">
          <ac:chgData name="奥田陽子" userId="5bf8eb3d-eb6b-4939-b4ac-48d545c81564" providerId="ADAL" clId="{1C576E89-6B91-4A15-B650-82A7EF5FA249}" dt="2024-02-21T05:29:44.463" v="1465" actId="166"/>
          <ac:grpSpMkLst>
            <pc:docMk/>
            <pc:sldMk cId="2004076382" sldId="287"/>
            <ac:grpSpMk id="1115" creationId="{A2A3D556-1A2E-0FDD-FD5C-4DFA6F7AC9FF}"/>
          </ac:grpSpMkLst>
        </pc:grpChg>
        <pc:grpChg chg="add del mod">
          <ac:chgData name="奥田陽子" userId="5bf8eb3d-eb6b-4939-b4ac-48d545c81564" providerId="ADAL" clId="{1C576E89-6B91-4A15-B650-82A7EF5FA249}" dt="2024-02-21T04:51:22.708" v="910" actId="165"/>
          <ac:grpSpMkLst>
            <pc:docMk/>
            <pc:sldMk cId="2004076382" sldId="287"/>
            <ac:grpSpMk id="1150" creationId="{F872C7DB-8E3B-D8C4-0EA9-F02FCF994255}"/>
          </ac:grpSpMkLst>
        </pc:grpChg>
        <pc:picChg chg="del">
          <ac:chgData name="奥田陽子" userId="5bf8eb3d-eb6b-4939-b4ac-48d545c81564" providerId="ADAL" clId="{1C576E89-6B91-4A15-B650-82A7EF5FA249}" dt="2024-02-21T04:05:29.068" v="679" actId="478"/>
          <ac:picMkLst>
            <pc:docMk/>
            <pc:sldMk cId="2004076382" sldId="287"/>
            <ac:picMk id="6" creationId="{9436E125-D3D8-5527-D911-DD6A23FFBD6F}"/>
          </ac:picMkLst>
        </pc:picChg>
        <pc:picChg chg="del">
          <ac:chgData name="奥田陽子" userId="5bf8eb3d-eb6b-4939-b4ac-48d545c81564" providerId="ADAL" clId="{1C576E89-6B91-4A15-B650-82A7EF5FA249}" dt="2024-02-21T04:05:31.159" v="684" actId="478"/>
          <ac:picMkLst>
            <pc:docMk/>
            <pc:sldMk cId="2004076382" sldId="287"/>
            <ac:picMk id="8" creationId="{F1E9A4A4-B163-3876-0F23-8F6DC49135AD}"/>
          </ac:picMkLst>
        </pc:picChg>
        <pc:picChg chg="add mod">
          <ac:chgData name="奥田陽子" userId="5bf8eb3d-eb6b-4939-b4ac-48d545c81564" providerId="ADAL" clId="{1C576E89-6B91-4A15-B650-82A7EF5FA249}" dt="2024-02-21T05:31:08.461" v="1483" actId="1076"/>
          <ac:picMkLst>
            <pc:docMk/>
            <pc:sldMk cId="2004076382" sldId="287"/>
            <ac:picMk id="13" creationId="{76158A1E-E057-6033-660E-064C3DBD411B}"/>
          </ac:picMkLst>
        </pc:picChg>
        <pc:picChg chg="del">
          <ac:chgData name="奥田陽子" userId="5bf8eb3d-eb6b-4939-b4ac-48d545c81564" providerId="ADAL" clId="{1C576E89-6B91-4A15-B650-82A7EF5FA249}" dt="2024-02-21T04:05:28.485" v="678" actId="478"/>
          <ac:picMkLst>
            <pc:docMk/>
            <pc:sldMk cId="2004076382" sldId="287"/>
            <ac:picMk id="14" creationId="{94F8BFC3-B2E0-8C6B-FA8E-665DCC38857D}"/>
          </ac:picMkLst>
        </pc:picChg>
        <pc:picChg chg="del">
          <ac:chgData name="奥田陽子" userId="5bf8eb3d-eb6b-4939-b4ac-48d545c81564" providerId="ADAL" clId="{1C576E89-6B91-4A15-B650-82A7EF5FA249}" dt="2024-02-21T04:05:30.284" v="682" actId="478"/>
          <ac:picMkLst>
            <pc:docMk/>
            <pc:sldMk cId="2004076382" sldId="287"/>
            <ac:picMk id="16" creationId="{48038D4E-701F-67A4-CDE8-050F2BBC8593}"/>
          </ac:picMkLst>
        </pc:picChg>
        <pc:picChg chg="del">
          <ac:chgData name="奥田陽子" userId="5bf8eb3d-eb6b-4939-b4ac-48d545c81564" providerId="ADAL" clId="{1C576E89-6B91-4A15-B650-82A7EF5FA249}" dt="2024-02-21T04:05:29.982" v="681" actId="478"/>
          <ac:picMkLst>
            <pc:docMk/>
            <pc:sldMk cId="2004076382" sldId="287"/>
            <ac:picMk id="17" creationId="{2470BF7F-3372-9A1C-1879-CBB3D9B7F5F7}"/>
          </ac:picMkLst>
        </pc:picChg>
        <pc:picChg chg="mod ord">
          <ac:chgData name="奥田陽子" userId="5bf8eb3d-eb6b-4939-b4ac-48d545c81564" providerId="ADAL" clId="{1C576E89-6B91-4A15-B650-82A7EF5FA249}" dt="2024-02-21T06:00:40.963" v="1778" actId="1076"/>
          <ac:picMkLst>
            <pc:docMk/>
            <pc:sldMk cId="2004076382" sldId="287"/>
            <ac:picMk id="18" creationId="{15A94D7D-F837-19EC-1739-B3A21994D830}"/>
          </ac:picMkLst>
        </pc:picChg>
        <pc:picChg chg="add del mod">
          <ac:chgData name="奥田陽子" userId="5bf8eb3d-eb6b-4939-b4ac-48d545c81564" providerId="ADAL" clId="{1C576E89-6B91-4A15-B650-82A7EF5FA249}" dt="2024-02-21T04:06:17.822" v="716" actId="478"/>
          <ac:picMkLst>
            <pc:docMk/>
            <pc:sldMk cId="2004076382" sldId="287"/>
            <ac:picMk id="19" creationId="{2694E343-7D5E-50A8-7982-6434C36DDCCD}"/>
          </ac:picMkLst>
        </pc:picChg>
        <pc:picChg chg="del">
          <ac:chgData name="奥田陽子" userId="5bf8eb3d-eb6b-4939-b4ac-48d545c81564" providerId="ADAL" clId="{1C576E89-6B91-4A15-B650-82A7EF5FA249}" dt="2024-02-21T04:05:31.613" v="685" actId="478"/>
          <ac:picMkLst>
            <pc:docMk/>
            <pc:sldMk cId="2004076382" sldId="287"/>
            <ac:picMk id="21" creationId="{5C877A65-10C9-D7DC-2BE7-C25BE1B84FD3}"/>
          </ac:picMkLst>
        </pc:picChg>
        <pc:picChg chg="add del mod">
          <ac:chgData name="奥田陽子" userId="5bf8eb3d-eb6b-4939-b4ac-48d545c81564" providerId="ADAL" clId="{1C576E89-6B91-4A15-B650-82A7EF5FA249}" dt="2024-02-21T04:06:16.605" v="715" actId="478"/>
          <ac:picMkLst>
            <pc:docMk/>
            <pc:sldMk cId="2004076382" sldId="287"/>
            <ac:picMk id="22" creationId="{1AFBFCEC-73C5-2D9C-C120-2F3790E8B1D8}"/>
          </ac:picMkLst>
        </pc:picChg>
        <pc:picChg chg="add mod modCrop">
          <ac:chgData name="奥田陽子" userId="5bf8eb3d-eb6b-4939-b4ac-48d545c81564" providerId="ADAL" clId="{1C576E89-6B91-4A15-B650-82A7EF5FA249}" dt="2024-02-21T04:50:07.553" v="893" actId="1076"/>
          <ac:picMkLst>
            <pc:docMk/>
            <pc:sldMk cId="2004076382" sldId="287"/>
            <ac:picMk id="25" creationId="{A0675943-7E96-D7BE-0337-74EFA4F60C77}"/>
          </ac:picMkLst>
        </pc:picChg>
        <pc:picChg chg="add del mod">
          <ac:chgData name="奥田陽子" userId="5bf8eb3d-eb6b-4939-b4ac-48d545c81564" providerId="ADAL" clId="{1C576E89-6B91-4A15-B650-82A7EF5FA249}" dt="2024-02-21T04:06:13.694" v="713" actId="478"/>
          <ac:picMkLst>
            <pc:docMk/>
            <pc:sldMk cId="2004076382" sldId="287"/>
            <ac:picMk id="27" creationId="{77173463-BB10-E058-CB5E-D4F4BCE38D12}"/>
          </ac:picMkLst>
        </pc:picChg>
        <pc:picChg chg="add del mod">
          <ac:chgData name="奥田陽子" userId="5bf8eb3d-eb6b-4939-b4ac-48d545c81564" providerId="ADAL" clId="{1C576E89-6B91-4A15-B650-82A7EF5FA249}" dt="2024-02-21T04:06:13.150" v="712" actId="478"/>
          <ac:picMkLst>
            <pc:docMk/>
            <pc:sldMk cId="2004076382" sldId="287"/>
            <ac:picMk id="30" creationId="{FE7D70B4-A034-C579-234E-C1C2364AA749}"/>
          </ac:picMkLst>
        </pc:picChg>
        <pc:picChg chg="del mod">
          <ac:chgData name="奥田陽子" userId="5bf8eb3d-eb6b-4939-b4ac-48d545c81564" providerId="ADAL" clId="{1C576E89-6B91-4A15-B650-82A7EF5FA249}" dt="2024-02-21T05:10:05.545" v="1144" actId="478"/>
          <ac:picMkLst>
            <pc:docMk/>
            <pc:sldMk cId="2004076382" sldId="287"/>
            <ac:picMk id="31" creationId="{98F81CE5-44D7-1871-E40C-072442B7F14C}"/>
          </ac:picMkLst>
        </pc:picChg>
        <pc:picChg chg="add mod">
          <ac:chgData name="奥田陽子" userId="5bf8eb3d-eb6b-4939-b4ac-48d545c81564" providerId="ADAL" clId="{1C576E89-6B91-4A15-B650-82A7EF5FA249}" dt="2024-02-21T05:25:54.668" v="1400" actId="1076"/>
          <ac:picMkLst>
            <pc:docMk/>
            <pc:sldMk cId="2004076382" sldId="287"/>
            <ac:picMk id="33" creationId="{37013E2A-3E2F-7020-9DB8-6E3DE0F543EB}"/>
          </ac:picMkLst>
        </pc:picChg>
        <pc:picChg chg="add mod ord">
          <ac:chgData name="奥田陽子" userId="5bf8eb3d-eb6b-4939-b4ac-48d545c81564" providerId="ADAL" clId="{1C576E89-6B91-4A15-B650-82A7EF5FA249}" dt="2024-02-21T06:02:12.572" v="1799" actId="1076"/>
          <ac:picMkLst>
            <pc:docMk/>
            <pc:sldMk cId="2004076382" sldId="287"/>
            <ac:picMk id="35" creationId="{F445D4B8-45C6-B2D9-802D-3E37D7284E14}"/>
          </ac:picMkLst>
        </pc:picChg>
        <pc:picChg chg="add del mod">
          <ac:chgData name="奥田陽子" userId="5bf8eb3d-eb6b-4939-b4ac-48d545c81564" providerId="ADAL" clId="{1C576E89-6B91-4A15-B650-82A7EF5FA249}" dt="2024-02-21T05:30:55.248" v="1477" actId="478"/>
          <ac:picMkLst>
            <pc:docMk/>
            <pc:sldMk cId="2004076382" sldId="287"/>
            <ac:picMk id="41" creationId="{560EE2AC-4B0F-8E97-C97F-F3B3C3352EFC}"/>
          </ac:picMkLst>
        </pc:picChg>
        <pc:picChg chg="add del mod">
          <ac:chgData name="奥田陽子" userId="5bf8eb3d-eb6b-4939-b4ac-48d545c81564" providerId="ADAL" clId="{1C576E89-6B91-4A15-B650-82A7EF5FA249}" dt="2024-02-21T05:30:56.571" v="1479" actId="478"/>
          <ac:picMkLst>
            <pc:docMk/>
            <pc:sldMk cId="2004076382" sldId="287"/>
            <ac:picMk id="42" creationId="{D7D5B176-3089-DD7C-4081-C5938CF8B4CA}"/>
          </ac:picMkLst>
        </pc:picChg>
        <pc:picChg chg="add del mod">
          <ac:chgData name="奥田陽子" userId="5bf8eb3d-eb6b-4939-b4ac-48d545c81564" providerId="ADAL" clId="{1C576E89-6B91-4A15-B650-82A7EF5FA249}" dt="2024-02-21T05:30:54.644" v="1476" actId="478"/>
          <ac:picMkLst>
            <pc:docMk/>
            <pc:sldMk cId="2004076382" sldId="287"/>
            <ac:picMk id="43" creationId="{026FB20A-DECD-2A13-CD1D-52283CEB4907}"/>
          </ac:picMkLst>
        </pc:picChg>
        <pc:picChg chg="del">
          <ac:chgData name="奥田陽子" userId="5bf8eb3d-eb6b-4939-b4ac-48d545c81564" providerId="ADAL" clId="{1C576E89-6B91-4A15-B650-82A7EF5FA249}" dt="2024-02-21T04:05:30.789" v="683" actId="478"/>
          <ac:picMkLst>
            <pc:docMk/>
            <pc:sldMk cId="2004076382" sldId="287"/>
            <ac:picMk id="44" creationId="{72026888-E152-CD0F-E7DE-C992216C8599}"/>
          </ac:picMkLst>
        </pc:picChg>
        <pc:picChg chg="del">
          <ac:chgData name="奥田陽子" userId="5bf8eb3d-eb6b-4939-b4ac-48d545c81564" providerId="ADAL" clId="{1C576E89-6B91-4A15-B650-82A7EF5FA249}" dt="2024-02-21T04:05:29.390" v="680" actId="478"/>
          <ac:picMkLst>
            <pc:docMk/>
            <pc:sldMk cId="2004076382" sldId="287"/>
            <ac:picMk id="45" creationId="{B7021281-860D-C021-1569-841F188E0521}"/>
          </ac:picMkLst>
        </pc:picChg>
        <pc:picChg chg="add del mod">
          <ac:chgData name="奥田陽子" userId="5bf8eb3d-eb6b-4939-b4ac-48d545c81564" providerId="ADAL" clId="{1C576E89-6B91-4A15-B650-82A7EF5FA249}" dt="2024-02-21T05:30:56.219" v="1478" actId="478"/>
          <ac:picMkLst>
            <pc:docMk/>
            <pc:sldMk cId="2004076382" sldId="287"/>
            <ac:picMk id="46" creationId="{24A92D09-6B6B-47E8-235A-9F6FEA668DE1}"/>
          </ac:picMkLst>
        </pc:picChg>
        <pc:picChg chg="add del mod">
          <ac:chgData name="奥田陽子" userId="5bf8eb3d-eb6b-4939-b4ac-48d545c81564" providerId="ADAL" clId="{1C576E89-6B91-4A15-B650-82A7EF5FA249}" dt="2024-02-21T05:21:41.836" v="1307" actId="478"/>
          <ac:picMkLst>
            <pc:docMk/>
            <pc:sldMk cId="2004076382" sldId="287"/>
            <ac:picMk id="47" creationId="{AB6BF8ED-91F6-341B-19C3-1E274D15ADF9}"/>
          </ac:picMkLst>
        </pc:picChg>
        <pc:picChg chg="add del mod topLvl">
          <ac:chgData name="奥田陽子" userId="5bf8eb3d-eb6b-4939-b4ac-48d545c81564" providerId="ADAL" clId="{1C576E89-6B91-4A15-B650-82A7EF5FA249}" dt="2024-02-21T06:01:38.952" v="1791" actId="478"/>
          <ac:picMkLst>
            <pc:docMk/>
            <pc:sldMk cId="2004076382" sldId="287"/>
            <ac:picMk id="49" creationId="{486C928F-39E9-6BAA-D21E-C847052EB0CF}"/>
          </ac:picMkLst>
        </pc:picChg>
        <pc:picChg chg="add mod">
          <ac:chgData name="奥田陽子" userId="5bf8eb3d-eb6b-4939-b4ac-48d545c81564" providerId="ADAL" clId="{1C576E89-6B91-4A15-B650-82A7EF5FA249}" dt="2024-02-21T05:51:42.506" v="1621" actId="1076"/>
          <ac:picMkLst>
            <pc:docMk/>
            <pc:sldMk cId="2004076382" sldId="287"/>
            <ac:picMk id="57" creationId="{43B60DC1-8F3F-0739-4179-4332F1342ACF}"/>
          </ac:picMkLst>
        </pc:picChg>
        <pc:picChg chg="add mod modCrop">
          <ac:chgData name="奥田陽子" userId="5bf8eb3d-eb6b-4939-b4ac-48d545c81564" providerId="ADAL" clId="{1C576E89-6B91-4A15-B650-82A7EF5FA249}" dt="2024-02-21T05:53:35.843" v="1664" actId="1076"/>
          <ac:picMkLst>
            <pc:docMk/>
            <pc:sldMk cId="2004076382" sldId="287"/>
            <ac:picMk id="58" creationId="{EE16B3AE-6DBF-2C62-9452-375706CB80A2}"/>
          </ac:picMkLst>
        </pc:picChg>
        <pc:picChg chg="add mod">
          <ac:chgData name="奥田陽子" userId="5bf8eb3d-eb6b-4939-b4ac-48d545c81564" providerId="ADAL" clId="{1C576E89-6B91-4A15-B650-82A7EF5FA249}" dt="2024-02-21T06:00:43.333" v="1780" actId="1076"/>
          <ac:picMkLst>
            <pc:docMk/>
            <pc:sldMk cId="2004076382" sldId="287"/>
            <ac:picMk id="59" creationId="{2123ACE2-F43B-81D5-D271-859A6B3A81C7}"/>
          </ac:picMkLst>
        </pc:picChg>
        <pc:picChg chg="add del mod">
          <ac:chgData name="奥田陽子" userId="5bf8eb3d-eb6b-4939-b4ac-48d545c81564" providerId="ADAL" clId="{1C576E89-6B91-4A15-B650-82A7EF5FA249}" dt="2024-02-21T05:52:50.550" v="1650" actId="478"/>
          <ac:picMkLst>
            <pc:docMk/>
            <pc:sldMk cId="2004076382" sldId="287"/>
            <ac:picMk id="60" creationId="{AD4FC7A9-3A9C-8C84-F478-4DFDC304E91E}"/>
          </ac:picMkLst>
        </pc:picChg>
        <pc:picChg chg="add mod">
          <ac:chgData name="奥田陽子" userId="5bf8eb3d-eb6b-4939-b4ac-48d545c81564" providerId="ADAL" clId="{1C576E89-6B91-4A15-B650-82A7EF5FA249}" dt="2024-02-21T05:52:55.572" v="1652" actId="1076"/>
          <ac:picMkLst>
            <pc:docMk/>
            <pc:sldMk cId="2004076382" sldId="287"/>
            <ac:picMk id="61" creationId="{8CB723FF-07A7-3CEA-1C49-3AC977924550}"/>
          </ac:picMkLst>
        </pc:picChg>
        <pc:picChg chg="add mod modCrop">
          <ac:chgData name="奥田陽子" userId="5bf8eb3d-eb6b-4939-b4ac-48d545c81564" providerId="ADAL" clId="{1C576E89-6B91-4A15-B650-82A7EF5FA249}" dt="2024-02-21T06:00:31.145" v="1773" actId="14100"/>
          <ac:picMkLst>
            <pc:docMk/>
            <pc:sldMk cId="2004076382" sldId="287"/>
            <ac:picMk id="62" creationId="{A4757FEB-00BD-B9F4-EC5D-19CBC2D68021}"/>
          </ac:picMkLst>
        </pc:picChg>
        <pc:picChg chg="add mod">
          <ac:chgData name="奥田陽子" userId="5bf8eb3d-eb6b-4939-b4ac-48d545c81564" providerId="ADAL" clId="{1C576E89-6B91-4A15-B650-82A7EF5FA249}" dt="2024-02-21T06:02:10.931" v="1798" actId="1076"/>
          <ac:picMkLst>
            <pc:docMk/>
            <pc:sldMk cId="2004076382" sldId="287"/>
            <ac:picMk id="1058" creationId="{32659231-F599-0006-35FB-F3FA40C34CDA}"/>
          </ac:picMkLst>
        </pc:picChg>
        <pc:picChg chg="mod ord">
          <ac:chgData name="奥田陽子" userId="5bf8eb3d-eb6b-4939-b4ac-48d545c81564" providerId="ADAL" clId="{1C576E89-6B91-4A15-B650-82A7EF5FA249}" dt="2024-02-21T06:02:08.373" v="1797" actId="166"/>
          <ac:picMkLst>
            <pc:docMk/>
            <pc:sldMk cId="2004076382" sldId="287"/>
            <ac:picMk id="1122" creationId="{FE619F86-4C5D-10A1-A1D3-72B80FFFF53B}"/>
          </ac:picMkLst>
        </pc:picChg>
        <pc:picChg chg="mod ord">
          <ac:chgData name="奥田陽子" userId="5bf8eb3d-eb6b-4939-b4ac-48d545c81564" providerId="ADAL" clId="{1C576E89-6B91-4A15-B650-82A7EF5FA249}" dt="2024-02-21T06:02:08.373" v="1797" actId="166"/>
          <ac:picMkLst>
            <pc:docMk/>
            <pc:sldMk cId="2004076382" sldId="287"/>
            <ac:picMk id="1123" creationId="{0E359629-6113-D862-EC85-FAEF05E7B859}"/>
          </ac:picMkLst>
        </pc:picChg>
        <pc:picChg chg="add del mod ord modCrop">
          <ac:chgData name="奥田陽子" userId="5bf8eb3d-eb6b-4939-b4ac-48d545c81564" providerId="ADAL" clId="{1C576E89-6B91-4A15-B650-82A7EF5FA249}" dt="2024-02-21T05:31:10.692" v="1486" actId="478"/>
          <ac:picMkLst>
            <pc:docMk/>
            <pc:sldMk cId="2004076382" sldId="287"/>
            <ac:picMk id="1128" creationId="{64BF55F0-87F3-415F-2C0D-F5BCA8448DC2}"/>
          </ac:picMkLst>
        </pc:picChg>
        <pc:picChg chg="del">
          <ac:chgData name="奥田陽子" userId="5bf8eb3d-eb6b-4939-b4ac-48d545c81564" providerId="ADAL" clId="{1C576E89-6B91-4A15-B650-82A7EF5FA249}" dt="2024-02-21T04:57:04.880" v="992" actId="478"/>
          <ac:picMkLst>
            <pc:docMk/>
            <pc:sldMk cId="2004076382" sldId="287"/>
            <ac:picMk id="1129" creationId="{2404BA09-95C5-CD60-3EF4-8E50540CEC2B}"/>
          </ac:picMkLst>
        </pc:picChg>
        <pc:picChg chg="mod ord">
          <ac:chgData name="奥田陽子" userId="5bf8eb3d-eb6b-4939-b4ac-48d545c81564" providerId="ADAL" clId="{1C576E89-6B91-4A15-B650-82A7EF5FA249}" dt="2024-02-21T06:02:08.373" v="1797" actId="166"/>
          <ac:picMkLst>
            <pc:docMk/>
            <pc:sldMk cId="2004076382" sldId="287"/>
            <ac:picMk id="1130" creationId="{ADC52D0D-64D9-5F4F-D757-5741F1EA8AD3}"/>
          </ac:picMkLst>
        </pc:picChg>
        <pc:picChg chg="add del mod modCrop">
          <ac:chgData name="奥田陽子" userId="5bf8eb3d-eb6b-4939-b4ac-48d545c81564" providerId="ADAL" clId="{1C576E89-6B91-4A15-B650-82A7EF5FA249}" dt="2024-02-21T05:31:09.419" v="1484" actId="478"/>
          <ac:picMkLst>
            <pc:docMk/>
            <pc:sldMk cId="2004076382" sldId="287"/>
            <ac:picMk id="1134" creationId="{60A3F135-0C71-BE3A-0C70-F8846B47F7BC}"/>
          </ac:picMkLst>
        </pc:picChg>
        <pc:picChg chg="add del mod">
          <ac:chgData name="奥田陽子" userId="5bf8eb3d-eb6b-4939-b4ac-48d545c81564" providerId="ADAL" clId="{1C576E89-6B91-4A15-B650-82A7EF5FA249}" dt="2024-02-21T05:31:17.750" v="1491" actId="478"/>
          <ac:picMkLst>
            <pc:docMk/>
            <pc:sldMk cId="2004076382" sldId="287"/>
            <ac:picMk id="1136" creationId="{808C1B34-2B5F-078A-80F0-231EEE082345}"/>
          </ac:picMkLst>
        </pc:picChg>
        <pc:picChg chg="add del mod">
          <ac:chgData name="奥田陽子" userId="5bf8eb3d-eb6b-4939-b4ac-48d545c81564" providerId="ADAL" clId="{1C576E89-6B91-4A15-B650-82A7EF5FA249}" dt="2024-02-21T04:06:32.495" v="723" actId="478"/>
          <ac:picMkLst>
            <pc:docMk/>
            <pc:sldMk cId="2004076382" sldId="287"/>
            <ac:picMk id="1137" creationId="{99E06B43-237A-6CD5-366A-BBA0DC5352C3}"/>
          </ac:picMkLst>
        </pc:picChg>
        <pc:picChg chg="add del mod">
          <ac:chgData name="奥田陽子" userId="5bf8eb3d-eb6b-4939-b4ac-48d545c81564" providerId="ADAL" clId="{1C576E89-6B91-4A15-B650-82A7EF5FA249}" dt="2024-02-21T05:31:11.947" v="1487" actId="478"/>
          <ac:picMkLst>
            <pc:docMk/>
            <pc:sldMk cId="2004076382" sldId="287"/>
            <ac:picMk id="1138" creationId="{13CCB6B5-59D7-2425-4476-1B1B71234363}"/>
          </ac:picMkLst>
        </pc:picChg>
        <pc:picChg chg="add del mod">
          <ac:chgData name="奥田陽子" userId="5bf8eb3d-eb6b-4939-b4ac-48d545c81564" providerId="ADAL" clId="{1C576E89-6B91-4A15-B650-82A7EF5FA249}" dt="2024-02-21T05:31:10.043" v="1485" actId="478"/>
          <ac:picMkLst>
            <pc:docMk/>
            <pc:sldMk cId="2004076382" sldId="287"/>
            <ac:picMk id="1139" creationId="{29B5190F-69F3-EB05-CE64-ECD565775B3E}"/>
          </ac:picMkLst>
        </pc:picChg>
        <pc:picChg chg="add del mod ord modCrop">
          <ac:chgData name="奥田陽子" userId="5bf8eb3d-eb6b-4939-b4ac-48d545c81564" providerId="ADAL" clId="{1C576E89-6B91-4A15-B650-82A7EF5FA249}" dt="2024-02-21T05:31:06.605" v="1481" actId="478"/>
          <ac:picMkLst>
            <pc:docMk/>
            <pc:sldMk cId="2004076382" sldId="287"/>
            <ac:picMk id="1140" creationId="{E1AA6969-5220-F48D-7BD0-007CB6C4F822}"/>
          </ac:picMkLst>
        </pc:picChg>
        <pc:picChg chg="add del mod">
          <ac:chgData name="奥田陽子" userId="5bf8eb3d-eb6b-4939-b4ac-48d545c81564" providerId="ADAL" clId="{1C576E89-6B91-4A15-B650-82A7EF5FA249}" dt="2024-02-21T05:31:07.446" v="1482" actId="478"/>
          <ac:picMkLst>
            <pc:docMk/>
            <pc:sldMk cId="2004076382" sldId="287"/>
            <ac:picMk id="1142" creationId="{3C2F01CE-C42F-1284-93FE-E99E90658E9F}"/>
          </ac:picMkLst>
        </pc:picChg>
        <pc:picChg chg="add del mod modCrop">
          <ac:chgData name="奥田陽子" userId="5bf8eb3d-eb6b-4939-b4ac-48d545c81564" providerId="ADAL" clId="{1C576E89-6B91-4A15-B650-82A7EF5FA249}" dt="2024-02-21T05:31:15.143" v="1489" actId="478"/>
          <ac:picMkLst>
            <pc:docMk/>
            <pc:sldMk cId="2004076382" sldId="287"/>
            <ac:picMk id="1143" creationId="{C81B3D73-8192-95F9-4E2E-D1B05957D61B}"/>
          </ac:picMkLst>
        </pc:picChg>
        <pc:picChg chg="add del mod">
          <ac:chgData name="奥田陽子" userId="5bf8eb3d-eb6b-4939-b4ac-48d545c81564" providerId="ADAL" clId="{1C576E89-6B91-4A15-B650-82A7EF5FA249}" dt="2024-02-21T05:31:05.779" v="1480" actId="478"/>
          <ac:picMkLst>
            <pc:docMk/>
            <pc:sldMk cId="2004076382" sldId="287"/>
            <ac:picMk id="1144" creationId="{29014631-D18F-A530-CC96-08B8D0CD3899}"/>
          </ac:picMkLst>
        </pc:picChg>
        <pc:picChg chg="add del mod">
          <ac:chgData name="奥田陽子" userId="5bf8eb3d-eb6b-4939-b4ac-48d545c81564" providerId="ADAL" clId="{1C576E89-6B91-4A15-B650-82A7EF5FA249}" dt="2024-02-21T04:49:06.632" v="888" actId="478"/>
          <ac:picMkLst>
            <pc:docMk/>
            <pc:sldMk cId="2004076382" sldId="287"/>
            <ac:picMk id="1146" creationId="{2199D0DE-72EA-2B9E-93D3-B082C17F63FD}"/>
          </ac:picMkLst>
        </pc:picChg>
        <pc:picChg chg="add mod ord topLvl modCrop">
          <ac:chgData name="奥田陽子" userId="5bf8eb3d-eb6b-4939-b4ac-48d545c81564" providerId="ADAL" clId="{1C576E89-6B91-4A15-B650-82A7EF5FA249}" dt="2024-02-21T06:02:21.333" v="1802" actId="166"/>
          <ac:picMkLst>
            <pc:docMk/>
            <pc:sldMk cId="2004076382" sldId="287"/>
            <ac:picMk id="1148" creationId="{E764074D-3B4A-31F3-A89E-566B82473E7D}"/>
          </ac:picMkLst>
        </pc:picChg>
      </pc:sldChg>
      <pc:sldChg chg="addSp delSp modSp new del mod">
        <pc:chgData name="奥田陽子" userId="5bf8eb3d-eb6b-4939-b4ac-48d545c81564" providerId="ADAL" clId="{1C576E89-6B91-4A15-B650-82A7EF5FA249}" dt="2024-02-21T01:47:39.401" v="196" actId="47"/>
        <pc:sldMkLst>
          <pc:docMk/>
          <pc:sldMk cId="2617136867" sldId="287"/>
        </pc:sldMkLst>
        <pc:spChg chg="mod">
          <ac:chgData name="奥田陽子" userId="5bf8eb3d-eb6b-4939-b4ac-48d545c81564" providerId="ADAL" clId="{1C576E89-6B91-4A15-B650-82A7EF5FA249}" dt="2024-02-20T06:20:52.128" v="184"/>
          <ac:spMkLst>
            <pc:docMk/>
            <pc:sldMk cId="2617136867" sldId="287"/>
            <ac:spMk id="1124" creationId="{674FB01F-B750-8D31-5959-C01DA067297B}"/>
          </ac:spMkLst>
        </pc:spChg>
        <pc:spChg chg="mod">
          <ac:chgData name="奥田陽子" userId="5bf8eb3d-eb6b-4939-b4ac-48d545c81564" providerId="ADAL" clId="{1C576E89-6B91-4A15-B650-82A7EF5FA249}" dt="2024-02-20T06:20:52.128" v="184"/>
          <ac:spMkLst>
            <pc:docMk/>
            <pc:sldMk cId="2617136867" sldId="287"/>
            <ac:spMk id="1132" creationId="{83E6E2D7-EA3E-94BE-6E5C-83102AED5D36}"/>
          </ac:spMkLst>
        </pc:spChg>
        <pc:grpChg chg="add del mod">
          <ac:chgData name="奥田陽子" userId="5bf8eb3d-eb6b-4939-b4ac-48d545c81564" providerId="ADAL" clId="{1C576E89-6B91-4A15-B650-82A7EF5FA249}" dt="2024-02-20T06:20:53.917" v="185" actId="478"/>
          <ac:grpSpMkLst>
            <pc:docMk/>
            <pc:sldMk cId="2617136867" sldId="287"/>
            <ac:grpSpMk id="3" creationId="{29C471FC-B18A-303E-0EE0-8D313F123DE1}"/>
          </ac:grpSpMkLst>
        </pc:grpChg>
        <pc:picChg chg="add del mod">
          <ac:chgData name="奥田陽子" userId="5bf8eb3d-eb6b-4939-b4ac-48d545c81564" providerId="ADAL" clId="{1C576E89-6B91-4A15-B650-82A7EF5FA249}" dt="2024-02-21T01:30:43.405" v="194" actId="478"/>
          <ac:picMkLst>
            <pc:docMk/>
            <pc:sldMk cId="2617136867" sldId="287"/>
            <ac:picMk id="4" creationId="{A723A4DD-FD2C-CC4D-9F13-FFE847D6D2E0}"/>
          </ac:picMkLst>
        </pc:picChg>
        <pc:picChg chg="add del mod">
          <ac:chgData name="奥田陽子" userId="5bf8eb3d-eb6b-4939-b4ac-48d545c81564" providerId="ADAL" clId="{1C576E89-6B91-4A15-B650-82A7EF5FA249}" dt="2024-02-20T06:21:01.963" v="193" actId="478"/>
          <ac:picMkLst>
            <pc:docMk/>
            <pc:sldMk cId="2617136867" sldId="287"/>
            <ac:picMk id="6" creationId="{17A4D633-E0A4-CEC3-72EF-CDE3C3955DD7}"/>
          </ac:picMkLst>
        </pc:picChg>
        <pc:picChg chg="add del mod">
          <ac:chgData name="奥田陽子" userId="5bf8eb3d-eb6b-4939-b4ac-48d545c81564" providerId="ADAL" clId="{1C576E89-6B91-4A15-B650-82A7EF5FA249}" dt="2024-02-20T06:21:01.436" v="191" actId="478"/>
          <ac:picMkLst>
            <pc:docMk/>
            <pc:sldMk cId="2617136867" sldId="287"/>
            <ac:picMk id="8" creationId="{4EAF615E-6CC2-B7DF-0777-94E988BE0563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1T07:38:55.369" v="2955" actId="47"/>
        <pc:sldMkLst>
          <pc:docMk/>
          <pc:sldMk cId="4040797536" sldId="288"/>
        </pc:sldMkLst>
        <pc:spChg chg="del mod">
          <ac:chgData name="奥田陽子" userId="5bf8eb3d-eb6b-4939-b4ac-48d545c81564" providerId="ADAL" clId="{1C576E89-6B91-4A15-B650-82A7EF5FA249}" dt="2024-02-21T05:40:52.501" v="1589" actId="478"/>
          <ac:spMkLst>
            <pc:docMk/>
            <pc:sldMk cId="4040797536" sldId="288"/>
            <ac:spMk id="48" creationId="{55381F27-105B-450C-52CE-4FEEBCC92895}"/>
          </ac:spMkLst>
        </pc:spChg>
        <pc:spChg chg="mod">
          <ac:chgData name="奥田陽子" userId="5bf8eb3d-eb6b-4939-b4ac-48d545c81564" providerId="ADAL" clId="{1C576E89-6B91-4A15-B650-82A7EF5FA249}" dt="2024-02-21T05:38:56.024" v="1573" actId="14100"/>
          <ac:spMkLst>
            <pc:docMk/>
            <pc:sldMk cId="4040797536" sldId="288"/>
            <ac:spMk id="1151" creationId="{46F00A8A-5BFC-EBE4-F232-547D7EE3E876}"/>
          </ac:spMkLst>
        </pc:spChg>
        <pc:grpChg chg="mod">
          <ac:chgData name="奥田陽子" userId="5bf8eb3d-eb6b-4939-b4ac-48d545c81564" providerId="ADAL" clId="{1C576E89-6B91-4A15-B650-82A7EF5FA249}" dt="2024-02-21T05:32:08.872" v="1501" actId="1076"/>
          <ac:grpSpMkLst>
            <pc:docMk/>
            <pc:sldMk cId="4040797536" sldId="288"/>
            <ac:grpSpMk id="55" creationId="{E645EB6F-7697-C2CD-46B9-544F5DEB56B8}"/>
          </ac:grpSpMkLst>
        </pc:grpChg>
        <pc:picChg chg="add del mod">
          <ac:chgData name="奥田陽子" userId="5bf8eb3d-eb6b-4939-b4ac-48d545c81564" providerId="ADAL" clId="{1C576E89-6B91-4A15-B650-82A7EF5FA249}" dt="2024-02-21T05:49:14.578" v="1610" actId="478"/>
          <ac:picMkLst>
            <pc:docMk/>
            <pc:sldMk cId="4040797536" sldId="288"/>
            <ac:picMk id="8" creationId="{95D88585-A7DE-60B1-6B65-0801459092C7}"/>
          </ac:picMkLst>
        </pc:picChg>
        <pc:picChg chg="add mod">
          <ac:chgData name="奥田陽子" userId="5bf8eb3d-eb6b-4939-b4ac-48d545c81564" providerId="ADAL" clId="{1C576E89-6B91-4A15-B650-82A7EF5FA249}" dt="2024-02-21T05:49:19.654" v="1614" actId="1076"/>
          <ac:picMkLst>
            <pc:docMk/>
            <pc:sldMk cId="4040797536" sldId="288"/>
            <ac:picMk id="14" creationId="{64681A06-E248-5DD7-F5FA-400974264BAB}"/>
          </ac:picMkLst>
        </pc:picChg>
        <pc:picChg chg="add del mod">
          <ac:chgData name="奥田陽子" userId="5bf8eb3d-eb6b-4939-b4ac-48d545c81564" providerId="ADAL" clId="{1C576E89-6B91-4A15-B650-82A7EF5FA249}" dt="2024-02-21T05:49:15.084" v="1611" actId="478"/>
          <ac:picMkLst>
            <pc:docMk/>
            <pc:sldMk cId="4040797536" sldId="288"/>
            <ac:picMk id="16" creationId="{953577C3-6517-4336-F9E1-32F2D710DBED}"/>
          </ac:picMkLst>
        </pc:picChg>
        <pc:picChg chg="mod">
          <ac:chgData name="奥田陽子" userId="5bf8eb3d-eb6b-4939-b4ac-48d545c81564" providerId="ADAL" clId="{1C576E89-6B91-4A15-B650-82A7EF5FA249}" dt="2024-02-21T05:49:18.403" v="1613" actId="1076"/>
          <ac:picMkLst>
            <pc:docMk/>
            <pc:sldMk cId="4040797536" sldId="288"/>
            <ac:picMk id="18" creationId="{306D06F4-B0C7-AB9A-F098-6F13A4F22F1B}"/>
          </ac:picMkLst>
        </pc:picChg>
        <pc:picChg chg="mod">
          <ac:chgData name="奥田陽子" userId="5bf8eb3d-eb6b-4939-b4ac-48d545c81564" providerId="ADAL" clId="{1C576E89-6B91-4A15-B650-82A7EF5FA249}" dt="2024-02-21T05:31:37.473" v="1493" actId="1076"/>
          <ac:picMkLst>
            <pc:docMk/>
            <pc:sldMk cId="4040797536" sldId="288"/>
            <ac:picMk id="25" creationId="{51276963-3FE1-E1EE-56FA-20635EC680C6}"/>
          </ac:picMkLst>
        </pc:picChg>
        <pc:picChg chg="mod">
          <ac:chgData name="奥田陽子" userId="5bf8eb3d-eb6b-4939-b4ac-48d545c81564" providerId="ADAL" clId="{1C576E89-6B91-4A15-B650-82A7EF5FA249}" dt="2024-02-21T05:41:12.047" v="1592" actId="1038"/>
          <ac:picMkLst>
            <pc:docMk/>
            <pc:sldMk cId="4040797536" sldId="288"/>
            <ac:picMk id="40" creationId="{79F00AC0-AE0A-CA7E-8EB3-19F05D50D760}"/>
          </ac:picMkLst>
        </pc:picChg>
        <pc:picChg chg="mod">
          <ac:chgData name="奥田陽子" userId="5bf8eb3d-eb6b-4939-b4ac-48d545c81564" providerId="ADAL" clId="{1C576E89-6B91-4A15-B650-82A7EF5FA249}" dt="2024-02-21T05:31:39.426" v="1495" actId="1076"/>
          <ac:picMkLst>
            <pc:docMk/>
            <pc:sldMk cId="4040797536" sldId="288"/>
            <ac:picMk id="41" creationId="{8A3451E1-477E-F13D-659D-21D1D037DD88}"/>
          </ac:picMkLst>
        </pc:picChg>
        <pc:picChg chg="mod">
          <ac:chgData name="奥田陽子" userId="5bf8eb3d-eb6b-4939-b4ac-48d545c81564" providerId="ADAL" clId="{1C576E89-6B91-4A15-B650-82A7EF5FA249}" dt="2024-02-21T05:34:21.804" v="1529" actId="1076"/>
          <ac:picMkLst>
            <pc:docMk/>
            <pc:sldMk cId="4040797536" sldId="288"/>
            <ac:picMk id="42" creationId="{C4CF1520-A036-58EB-037D-698CF15858C4}"/>
          </ac:picMkLst>
        </pc:picChg>
        <pc:picChg chg="mod">
          <ac:chgData name="奥田陽子" userId="5bf8eb3d-eb6b-4939-b4ac-48d545c81564" providerId="ADAL" clId="{1C576E89-6B91-4A15-B650-82A7EF5FA249}" dt="2024-02-21T05:31:38.453" v="1494" actId="1076"/>
          <ac:picMkLst>
            <pc:docMk/>
            <pc:sldMk cId="4040797536" sldId="288"/>
            <ac:picMk id="43" creationId="{F58F00AE-F0B3-1BD5-4C17-B577DB01A584}"/>
          </ac:picMkLst>
        </pc:picChg>
        <pc:picChg chg="mod">
          <ac:chgData name="奥田陽子" userId="5bf8eb3d-eb6b-4939-b4ac-48d545c81564" providerId="ADAL" clId="{1C576E89-6B91-4A15-B650-82A7EF5FA249}" dt="2024-02-21T05:31:36.646" v="1492" actId="1076"/>
          <ac:picMkLst>
            <pc:docMk/>
            <pc:sldMk cId="4040797536" sldId="288"/>
            <ac:picMk id="46" creationId="{6E204ED6-670E-F5C1-CC14-B194204B52C5}"/>
          </ac:picMkLst>
        </pc:picChg>
        <pc:picChg chg="mod">
          <ac:chgData name="奥田陽子" userId="5bf8eb3d-eb6b-4939-b4ac-48d545c81564" providerId="ADAL" clId="{1C576E89-6B91-4A15-B650-82A7EF5FA249}" dt="2024-02-21T05:41:12.047" v="1592" actId="1038"/>
          <ac:picMkLst>
            <pc:docMk/>
            <pc:sldMk cId="4040797536" sldId="288"/>
            <ac:picMk id="49" creationId="{CBD9E4CB-D103-B45C-20EB-0C4B28552DF0}"/>
          </ac:picMkLst>
        </pc:picChg>
        <pc:picChg chg="mod">
          <ac:chgData name="奥田陽子" userId="5bf8eb3d-eb6b-4939-b4ac-48d545c81564" providerId="ADAL" clId="{1C576E89-6B91-4A15-B650-82A7EF5FA249}" dt="2024-02-21T06:01:12.325" v="1788" actId="1076"/>
          <ac:picMkLst>
            <pc:docMk/>
            <pc:sldMk cId="4040797536" sldId="288"/>
            <ac:picMk id="1122" creationId="{2B064203-140D-CA48-B8A1-DC26C9CD0CD9}"/>
          </ac:picMkLst>
        </pc:picChg>
        <pc:picChg chg="mod">
          <ac:chgData name="奥田陽子" userId="5bf8eb3d-eb6b-4939-b4ac-48d545c81564" providerId="ADAL" clId="{1C576E89-6B91-4A15-B650-82A7EF5FA249}" dt="2024-02-21T05:40:19.627" v="1577" actId="1076"/>
          <ac:picMkLst>
            <pc:docMk/>
            <pc:sldMk cId="4040797536" sldId="288"/>
            <ac:picMk id="1123" creationId="{CAE22C8D-2370-37A8-D8EB-913BC0DADFF0}"/>
          </ac:picMkLst>
        </pc:picChg>
        <pc:picChg chg="mod">
          <ac:chgData name="奥田陽子" userId="5bf8eb3d-eb6b-4939-b4ac-48d545c81564" providerId="ADAL" clId="{1C576E89-6B91-4A15-B650-82A7EF5FA249}" dt="2024-02-21T05:40:20.452" v="1578" actId="1076"/>
          <ac:picMkLst>
            <pc:docMk/>
            <pc:sldMk cId="4040797536" sldId="288"/>
            <ac:picMk id="1130" creationId="{1D86C500-0DB4-E94B-771E-7DFC7B5A7D72}"/>
          </ac:picMkLst>
        </pc:picChg>
        <pc:picChg chg="mod">
          <ac:chgData name="奥田陽子" userId="5bf8eb3d-eb6b-4939-b4ac-48d545c81564" providerId="ADAL" clId="{1C576E89-6B91-4A15-B650-82A7EF5FA249}" dt="2024-02-21T05:31:46.761" v="1497" actId="1076"/>
          <ac:picMkLst>
            <pc:docMk/>
            <pc:sldMk cId="4040797536" sldId="288"/>
            <ac:picMk id="1136" creationId="{AB61EDBA-AC7E-5E96-508D-2EC58CD79679}"/>
          </ac:picMkLst>
        </pc:picChg>
        <pc:picChg chg="mod">
          <ac:chgData name="奥田陽子" userId="5bf8eb3d-eb6b-4939-b4ac-48d545c81564" providerId="ADAL" clId="{1C576E89-6B91-4A15-B650-82A7EF5FA249}" dt="2024-02-21T05:39:00.150" v="1574" actId="1076"/>
          <ac:picMkLst>
            <pc:docMk/>
            <pc:sldMk cId="4040797536" sldId="288"/>
            <ac:picMk id="1148" creationId="{F34D332A-05D0-C6DA-CAB0-0B4C5ADFAD2B}"/>
          </ac:picMkLst>
        </pc:picChg>
      </pc:sldChg>
      <pc:sldChg chg="addSp delSp modSp add del mod ord">
        <pc:chgData name="奥田陽子" userId="5bf8eb3d-eb6b-4939-b4ac-48d545c81564" providerId="ADAL" clId="{1C576E89-6B91-4A15-B650-82A7EF5FA249}" dt="2024-02-21T07:38:48.390" v="2953" actId="47"/>
        <pc:sldMkLst>
          <pc:docMk/>
          <pc:sldMk cId="2644762189" sldId="289"/>
        </pc:sldMkLst>
        <pc:spChg chg="add mod">
          <ac:chgData name="奥田陽子" userId="5bf8eb3d-eb6b-4939-b4ac-48d545c81564" providerId="ADAL" clId="{1C576E89-6B91-4A15-B650-82A7EF5FA249}" dt="2024-02-21T05:57:54.134" v="1737" actId="14100"/>
          <ac:spMkLst>
            <pc:docMk/>
            <pc:sldMk cId="2644762189" sldId="289"/>
            <ac:spMk id="16" creationId="{9E3C3FAF-5027-EC51-884C-51AB586DDA4C}"/>
          </ac:spMkLst>
        </pc:spChg>
        <pc:spChg chg="add mod topLvl">
          <ac:chgData name="奥田陽子" userId="5bf8eb3d-eb6b-4939-b4ac-48d545c81564" providerId="ADAL" clId="{1C576E89-6B91-4A15-B650-82A7EF5FA249}" dt="2024-02-21T06:17:06.456" v="2005" actId="1076"/>
          <ac:spMkLst>
            <pc:docMk/>
            <pc:sldMk cId="2644762189" sldId="289"/>
            <ac:spMk id="19" creationId="{34D288A5-C514-56D9-0053-B4ECFF06DD75}"/>
          </ac:spMkLst>
        </pc:spChg>
        <pc:spChg chg="mod">
          <ac:chgData name="奥田陽子" userId="5bf8eb3d-eb6b-4939-b4ac-48d545c81564" providerId="ADAL" clId="{1C576E89-6B91-4A15-B650-82A7EF5FA249}" dt="2024-02-21T06:07:22.731" v="1850" actId="1038"/>
          <ac:spMkLst>
            <pc:docMk/>
            <pc:sldMk cId="2644762189" sldId="289"/>
            <ac:spMk id="23" creationId="{E8B1B747-DF8E-FE5F-739D-216472F9FE2C}"/>
          </ac:spMkLst>
        </pc:spChg>
        <pc:spChg chg="mod topLvl">
          <ac:chgData name="奥田陽子" userId="5bf8eb3d-eb6b-4939-b4ac-48d545c81564" providerId="ADAL" clId="{1C576E89-6B91-4A15-B650-82A7EF5FA249}" dt="2024-02-21T05:59:09.296" v="1753" actId="164"/>
          <ac:spMkLst>
            <pc:docMk/>
            <pc:sldMk cId="2644762189" sldId="289"/>
            <ac:spMk id="1124" creationId="{B7EB3C12-A8AF-6100-D65D-C4A6A38879B7}"/>
          </ac:spMkLst>
        </pc:spChg>
        <pc:spChg chg="mod topLvl">
          <ac:chgData name="奥田陽子" userId="5bf8eb3d-eb6b-4939-b4ac-48d545c81564" providerId="ADAL" clId="{1C576E89-6B91-4A15-B650-82A7EF5FA249}" dt="2024-02-21T05:59:09.296" v="1753" actId="164"/>
          <ac:spMkLst>
            <pc:docMk/>
            <pc:sldMk cId="2644762189" sldId="289"/>
            <ac:spMk id="1132" creationId="{C7B264FA-7577-EB6A-FD43-FEC650AE655F}"/>
          </ac:spMkLst>
        </pc:spChg>
        <pc:spChg chg="mod">
          <ac:chgData name="奥田陽子" userId="5bf8eb3d-eb6b-4939-b4ac-48d545c81564" providerId="ADAL" clId="{1C576E89-6B91-4A15-B650-82A7EF5FA249}" dt="2024-02-21T05:56:39.619" v="1718" actId="1076"/>
          <ac:spMkLst>
            <pc:docMk/>
            <pc:sldMk cId="2644762189" sldId="289"/>
            <ac:spMk id="1151" creationId="{F4998849-7175-5504-EEB4-72CA8C35C187}"/>
          </ac:spMkLst>
        </pc:spChg>
        <pc:grpChg chg="del">
          <ac:chgData name="奥田陽子" userId="5bf8eb3d-eb6b-4939-b4ac-48d545c81564" providerId="ADAL" clId="{1C576E89-6B91-4A15-B650-82A7EF5FA249}" dt="2024-02-21T05:58:49.673" v="1747" actId="165"/>
          <ac:grpSpMkLst>
            <pc:docMk/>
            <pc:sldMk cId="2644762189" sldId="289"/>
            <ac:grpSpMk id="3" creationId="{058E3D8D-FCA3-F895-E120-F9F36BDC4CEB}"/>
          </ac:grpSpMkLst>
        </pc:grpChg>
        <pc:grpChg chg="add mod ord">
          <ac:chgData name="奥田陽子" userId="5bf8eb3d-eb6b-4939-b4ac-48d545c81564" providerId="ADAL" clId="{1C576E89-6B91-4A15-B650-82A7EF5FA249}" dt="2024-02-21T05:59:18.195" v="1756" actId="1076"/>
          <ac:grpSpMkLst>
            <pc:docMk/>
            <pc:sldMk cId="2644762189" sldId="289"/>
            <ac:grpSpMk id="17" creationId="{F68035A6-91F6-4F75-5B69-F70CEBC739A0}"/>
          </ac:grpSpMkLst>
        </pc:grpChg>
        <pc:grpChg chg="add del mod">
          <ac:chgData name="奥田陽子" userId="5bf8eb3d-eb6b-4939-b4ac-48d545c81564" providerId="ADAL" clId="{1C576E89-6B91-4A15-B650-82A7EF5FA249}" dt="2024-02-21T06:07:35.802" v="1853" actId="165"/>
          <ac:grpSpMkLst>
            <pc:docMk/>
            <pc:sldMk cId="2644762189" sldId="289"/>
            <ac:grpSpMk id="20" creationId="{2523F26B-7804-2FA8-AFC9-183C9601E4F6}"/>
          </ac:grpSpMkLst>
        </pc:grpChg>
        <pc:grpChg chg="add del mod">
          <ac:chgData name="奥田陽子" userId="5bf8eb3d-eb6b-4939-b4ac-48d545c81564" providerId="ADAL" clId="{1C576E89-6B91-4A15-B650-82A7EF5FA249}" dt="2024-02-21T06:15:15.046" v="1977" actId="165"/>
          <ac:grpSpMkLst>
            <pc:docMk/>
            <pc:sldMk cId="2644762189" sldId="289"/>
            <ac:grpSpMk id="21" creationId="{11435C68-0F7D-EA18-7F6E-55BF36BCC411}"/>
          </ac:grpSpMkLst>
        </pc:grpChg>
        <pc:grpChg chg="mod">
          <ac:chgData name="奥田陽子" userId="5bf8eb3d-eb6b-4939-b4ac-48d545c81564" providerId="ADAL" clId="{1C576E89-6B91-4A15-B650-82A7EF5FA249}" dt="2024-02-21T06:06:14.409" v="1834" actId="1076"/>
          <ac:grpSpMkLst>
            <pc:docMk/>
            <pc:sldMk cId="2644762189" sldId="289"/>
            <ac:grpSpMk id="36" creationId="{CBF2F561-0D39-5184-2F6B-ECCADEF2C21A}"/>
          </ac:grpSpMkLst>
        </pc:grpChg>
        <pc:grpChg chg="mod">
          <ac:chgData name="奥田陽子" userId="5bf8eb3d-eb6b-4939-b4ac-48d545c81564" providerId="ADAL" clId="{1C576E89-6B91-4A15-B650-82A7EF5FA249}" dt="2024-02-21T06:06:45.299" v="1844" actId="1076"/>
          <ac:grpSpMkLst>
            <pc:docMk/>
            <pc:sldMk cId="2644762189" sldId="289"/>
            <ac:grpSpMk id="55" creationId="{1E0E76B1-BAC4-3ADD-B0D1-E828BA869D74}"/>
          </ac:grpSpMkLst>
        </pc:grpChg>
        <pc:picChg chg="add mod ord">
          <ac:chgData name="奥田陽子" userId="5bf8eb3d-eb6b-4939-b4ac-48d545c81564" providerId="ADAL" clId="{1C576E89-6B91-4A15-B650-82A7EF5FA249}" dt="2024-02-21T06:17:09.067" v="2006" actId="1076"/>
          <ac:picMkLst>
            <pc:docMk/>
            <pc:sldMk cId="2644762189" sldId="289"/>
            <ac:picMk id="6" creationId="{88826EBA-1AAA-B8CB-31C4-29A6AABA3C59}"/>
          </ac:picMkLst>
        </pc:picChg>
        <pc:picChg chg="add mod ord">
          <ac:chgData name="奥田陽子" userId="5bf8eb3d-eb6b-4939-b4ac-48d545c81564" providerId="ADAL" clId="{1C576E89-6B91-4A15-B650-82A7EF5FA249}" dt="2024-02-21T06:16:04.408" v="2001" actId="1076"/>
          <ac:picMkLst>
            <pc:docMk/>
            <pc:sldMk cId="2644762189" sldId="289"/>
            <ac:picMk id="8" creationId="{A71D75A0-4C11-5BCC-592B-B600AD2EE6F0}"/>
          </ac:picMkLst>
        </pc:picChg>
        <pc:picChg chg="add mod ord">
          <ac:chgData name="奥田陽子" userId="5bf8eb3d-eb6b-4939-b4ac-48d545c81564" providerId="ADAL" clId="{1C576E89-6B91-4A15-B650-82A7EF5FA249}" dt="2024-02-21T06:15:57.130" v="1998" actId="1076"/>
          <ac:picMkLst>
            <pc:docMk/>
            <pc:sldMk cId="2644762189" sldId="289"/>
            <ac:picMk id="12" creationId="{9B0FA324-2577-1A2D-B6AE-A69FFCE16F39}"/>
          </ac:picMkLst>
        </pc:picChg>
        <pc:picChg chg="add mod ord">
          <ac:chgData name="奥田陽子" userId="5bf8eb3d-eb6b-4939-b4ac-48d545c81564" providerId="ADAL" clId="{1C576E89-6B91-4A15-B650-82A7EF5FA249}" dt="2024-02-21T06:17:12.586" v="2007" actId="1076"/>
          <ac:picMkLst>
            <pc:docMk/>
            <pc:sldMk cId="2644762189" sldId="289"/>
            <ac:picMk id="15" creationId="{714AF34E-171D-6967-267C-4FC19497375B}"/>
          </ac:picMkLst>
        </pc:picChg>
        <pc:picChg chg="mod">
          <ac:chgData name="奥田陽子" userId="5bf8eb3d-eb6b-4939-b4ac-48d545c81564" providerId="ADAL" clId="{1C576E89-6B91-4A15-B650-82A7EF5FA249}" dt="2024-02-21T06:05:23.697" v="1819" actId="1076"/>
          <ac:picMkLst>
            <pc:docMk/>
            <pc:sldMk cId="2644762189" sldId="289"/>
            <ac:picMk id="18" creationId="{6C9CD58D-EE09-D6D8-5284-3725C0A4C8A7}"/>
          </ac:picMkLst>
        </pc:picChg>
        <pc:picChg chg="mod">
          <ac:chgData name="奥田陽子" userId="5bf8eb3d-eb6b-4939-b4ac-48d545c81564" providerId="ADAL" clId="{1C576E89-6B91-4A15-B650-82A7EF5FA249}" dt="2024-02-21T06:06:34.430" v="1841" actId="1076"/>
          <ac:picMkLst>
            <pc:docMk/>
            <pc:sldMk cId="2644762189" sldId="289"/>
            <ac:picMk id="25" creationId="{7750C2F9-B12B-268D-E447-8C1451BA1773}"/>
          </ac:picMkLst>
        </pc:picChg>
        <pc:picChg chg="mod">
          <ac:chgData name="奥田陽子" userId="5bf8eb3d-eb6b-4939-b4ac-48d545c81564" providerId="ADAL" clId="{1C576E89-6B91-4A15-B650-82A7EF5FA249}" dt="2024-02-21T06:06:35.409" v="1842" actId="1076"/>
          <ac:picMkLst>
            <pc:docMk/>
            <pc:sldMk cId="2644762189" sldId="289"/>
            <ac:picMk id="41" creationId="{E0E49602-6F9D-7BC8-4587-25E02B70859E}"/>
          </ac:picMkLst>
        </pc:picChg>
        <pc:picChg chg="mod">
          <ac:chgData name="奥田陽子" userId="5bf8eb3d-eb6b-4939-b4ac-48d545c81564" providerId="ADAL" clId="{1C576E89-6B91-4A15-B650-82A7EF5FA249}" dt="2024-02-21T06:06:52.891" v="1846" actId="1076"/>
          <ac:picMkLst>
            <pc:docMk/>
            <pc:sldMk cId="2644762189" sldId="289"/>
            <ac:picMk id="42" creationId="{309BD356-59C6-C1D7-F01E-AFBA428802AB}"/>
          </ac:picMkLst>
        </pc:picChg>
        <pc:picChg chg="mod">
          <ac:chgData name="奥田陽子" userId="5bf8eb3d-eb6b-4939-b4ac-48d545c81564" providerId="ADAL" clId="{1C576E89-6B91-4A15-B650-82A7EF5FA249}" dt="2024-02-21T06:06:42.480" v="1843" actId="1076"/>
          <ac:picMkLst>
            <pc:docMk/>
            <pc:sldMk cId="2644762189" sldId="289"/>
            <ac:picMk id="43" creationId="{0B87BE08-7337-1EE9-ACCE-54D19D5F6878}"/>
          </ac:picMkLst>
        </pc:picChg>
        <pc:picChg chg="mod">
          <ac:chgData name="奥田陽子" userId="5bf8eb3d-eb6b-4939-b4ac-48d545c81564" providerId="ADAL" clId="{1C576E89-6B91-4A15-B650-82A7EF5FA249}" dt="2024-02-21T06:06:01.715" v="1829" actId="1076"/>
          <ac:picMkLst>
            <pc:docMk/>
            <pc:sldMk cId="2644762189" sldId="289"/>
            <ac:picMk id="46" creationId="{E68CDBF2-B96E-7F2F-27E7-647252690440}"/>
          </ac:picMkLst>
        </pc:picChg>
        <pc:picChg chg="mod ord topLvl">
          <ac:chgData name="奥田陽子" userId="5bf8eb3d-eb6b-4939-b4ac-48d545c81564" providerId="ADAL" clId="{1C576E89-6B91-4A15-B650-82A7EF5FA249}" dt="2024-02-21T06:15:16.460" v="1979" actId="1076"/>
          <ac:picMkLst>
            <pc:docMk/>
            <pc:sldMk cId="2644762189" sldId="289"/>
            <ac:picMk id="49" creationId="{BAA7A022-EF97-43B3-57DD-86AEF72FBE81}"/>
          </ac:picMkLst>
        </pc:picChg>
        <pc:picChg chg="del mod">
          <ac:chgData name="奥田陽子" userId="5bf8eb3d-eb6b-4939-b4ac-48d545c81564" providerId="ADAL" clId="{1C576E89-6B91-4A15-B650-82A7EF5FA249}" dt="2024-02-21T05:56:27.349" v="1716" actId="478"/>
          <ac:picMkLst>
            <pc:docMk/>
            <pc:sldMk cId="2644762189" sldId="289"/>
            <ac:picMk id="1122" creationId="{47A54C19-99D5-BA50-DA78-6D3874D7728D}"/>
          </ac:picMkLst>
        </pc:picChg>
        <pc:picChg chg="mod">
          <ac:chgData name="奥田陽子" userId="5bf8eb3d-eb6b-4939-b4ac-48d545c81564" providerId="ADAL" clId="{1C576E89-6B91-4A15-B650-82A7EF5FA249}" dt="2024-02-21T06:06:00.420" v="1828" actId="1076"/>
          <ac:picMkLst>
            <pc:docMk/>
            <pc:sldMk cId="2644762189" sldId="289"/>
            <ac:picMk id="1123" creationId="{9975B979-8298-E3BD-353A-82E510965E89}"/>
          </ac:picMkLst>
        </pc:picChg>
        <pc:picChg chg="mod">
          <ac:chgData name="奥田陽子" userId="5bf8eb3d-eb6b-4939-b4ac-48d545c81564" providerId="ADAL" clId="{1C576E89-6B91-4A15-B650-82A7EF5FA249}" dt="2024-02-21T05:59:04.460" v="1752" actId="1076"/>
          <ac:picMkLst>
            <pc:docMk/>
            <pc:sldMk cId="2644762189" sldId="289"/>
            <ac:picMk id="1139" creationId="{E50E9B16-FC07-8794-45C4-FEF322E5782B}"/>
          </ac:picMkLst>
        </pc:picChg>
        <pc:picChg chg="mod">
          <ac:chgData name="奥田陽子" userId="5bf8eb3d-eb6b-4939-b4ac-48d545c81564" providerId="ADAL" clId="{1C576E89-6B91-4A15-B650-82A7EF5FA249}" dt="2024-02-21T06:15:15.297" v="1978" actId="1076"/>
          <ac:picMkLst>
            <pc:docMk/>
            <pc:sldMk cId="2644762189" sldId="289"/>
            <ac:picMk id="1143" creationId="{892FDB9B-8C17-5560-ED95-8EC94C5F5064}"/>
          </ac:picMkLst>
        </pc:picChg>
        <pc:picChg chg="mod">
          <ac:chgData name="奥田陽子" userId="5bf8eb3d-eb6b-4939-b4ac-48d545c81564" providerId="ADAL" clId="{1C576E89-6B91-4A15-B650-82A7EF5FA249}" dt="2024-02-21T05:56:38.918" v="1717" actId="1076"/>
          <ac:picMkLst>
            <pc:docMk/>
            <pc:sldMk cId="2644762189" sldId="289"/>
            <ac:picMk id="1148" creationId="{2005A266-0F14-81B6-230B-870269B4226E}"/>
          </ac:picMkLst>
        </pc:picChg>
      </pc:sldChg>
      <pc:sldChg chg="addSp modSp add del mod">
        <pc:chgData name="奥田陽子" userId="5bf8eb3d-eb6b-4939-b4ac-48d545c81564" providerId="ADAL" clId="{1C576E89-6B91-4A15-B650-82A7EF5FA249}" dt="2024-02-21T07:38:50.414" v="2954" actId="47"/>
        <pc:sldMkLst>
          <pc:docMk/>
          <pc:sldMk cId="1197408089" sldId="290"/>
        </pc:sldMkLst>
        <pc:spChg chg="mod ord">
          <ac:chgData name="奥田陽子" userId="5bf8eb3d-eb6b-4939-b4ac-48d545c81564" providerId="ADAL" clId="{1C576E89-6B91-4A15-B650-82A7EF5FA249}" dt="2024-02-21T06:09:44.750" v="1891" actId="1076"/>
          <ac:spMkLst>
            <pc:docMk/>
            <pc:sldMk cId="1197408089" sldId="290"/>
            <ac:spMk id="16" creationId="{C6920711-EEFE-004F-6988-7027012E23E4}"/>
          </ac:spMkLst>
        </pc:spChg>
        <pc:spChg chg="mod">
          <ac:chgData name="奥田陽子" userId="5bf8eb3d-eb6b-4939-b4ac-48d545c81564" providerId="ADAL" clId="{1C576E89-6B91-4A15-B650-82A7EF5FA249}" dt="2024-02-21T06:08:44.875" v="1867" actId="164"/>
          <ac:spMkLst>
            <pc:docMk/>
            <pc:sldMk cId="1197408089" sldId="290"/>
            <ac:spMk id="19" creationId="{963EA478-173C-FD41-4E9C-25958DAEFA90}"/>
          </ac:spMkLst>
        </pc:spChg>
        <pc:spChg chg="mod">
          <ac:chgData name="奥田陽子" userId="5bf8eb3d-eb6b-4939-b4ac-48d545c81564" providerId="ADAL" clId="{1C576E89-6B91-4A15-B650-82A7EF5FA249}" dt="2024-02-21T06:30:02.099" v="2148" actId="1076"/>
          <ac:spMkLst>
            <pc:docMk/>
            <pc:sldMk cId="1197408089" sldId="290"/>
            <ac:spMk id="23" creationId="{7960E791-FE2A-9392-09ED-569AB24CB7B5}"/>
          </ac:spMkLst>
        </pc:spChg>
        <pc:spChg chg="ord">
          <ac:chgData name="奥田陽子" userId="5bf8eb3d-eb6b-4939-b4ac-48d545c81564" providerId="ADAL" clId="{1C576E89-6B91-4A15-B650-82A7EF5FA249}" dt="2024-02-21T06:09:10.581" v="1876" actId="166"/>
          <ac:spMkLst>
            <pc:docMk/>
            <pc:sldMk cId="1197408089" sldId="290"/>
            <ac:spMk id="1124" creationId="{D0297758-B796-1F8F-975B-C6BC6E8DEFD5}"/>
          </ac:spMkLst>
        </pc:spChg>
        <pc:grpChg chg="add mod">
          <ac:chgData name="奥田陽子" userId="5bf8eb3d-eb6b-4939-b4ac-48d545c81564" providerId="ADAL" clId="{1C576E89-6B91-4A15-B650-82A7EF5FA249}" dt="2024-02-21T06:09:06.095" v="1875" actId="1076"/>
          <ac:grpSpMkLst>
            <pc:docMk/>
            <pc:sldMk cId="1197408089" sldId="290"/>
            <ac:grpSpMk id="3" creationId="{6942B389-72BD-5470-201F-B7486A00A1A5}"/>
          </ac:grpSpMkLst>
        </pc:grpChg>
        <pc:grpChg chg="ord">
          <ac:chgData name="奥田陽子" userId="5bf8eb3d-eb6b-4939-b4ac-48d545c81564" providerId="ADAL" clId="{1C576E89-6B91-4A15-B650-82A7EF5FA249}" dt="2024-02-21T06:09:18.737" v="1877" actId="166"/>
          <ac:grpSpMkLst>
            <pc:docMk/>
            <pc:sldMk cId="1197408089" sldId="290"/>
            <ac:grpSpMk id="17" creationId="{7A6C51DD-BA2F-05C2-9D3A-DC2036D133E6}"/>
          </ac:grpSpMkLst>
        </pc:grpChg>
        <pc:picChg chg="mod ord">
          <ac:chgData name="奥田陽子" userId="5bf8eb3d-eb6b-4939-b4ac-48d545c81564" providerId="ADAL" clId="{1C576E89-6B91-4A15-B650-82A7EF5FA249}" dt="2024-02-21T06:09:32.770" v="1885" actId="1076"/>
          <ac:picMkLst>
            <pc:docMk/>
            <pc:sldMk cId="1197408089" sldId="290"/>
            <ac:picMk id="6" creationId="{1EF05F3A-6C36-9C64-0ACB-12CA9D1DE2BB}"/>
          </ac:picMkLst>
        </pc:picChg>
        <pc:picChg chg="mod ord">
          <ac:chgData name="奥田陽子" userId="5bf8eb3d-eb6b-4939-b4ac-48d545c81564" providerId="ADAL" clId="{1C576E89-6B91-4A15-B650-82A7EF5FA249}" dt="2024-02-21T06:09:36.241" v="1887" actId="1076"/>
          <ac:picMkLst>
            <pc:docMk/>
            <pc:sldMk cId="1197408089" sldId="290"/>
            <ac:picMk id="8" creationId="{50639C11-B341-F1D3-22A0-094C4DE987C1}"/>
          </ac:picMkLst>
        </pc:picChg>
        <pc:picChg chg="mod ord">
          <ac:chgData name="奥田陽子" userId="5bf8eb3d-eb6b-4939-b4ac-48d545c81564" providerId="ADAL" clId="{1C576E89-6B91-4A15-B650-82A7EF5FA249}" dt="2024-02-21T06:09:34.171" v="1886" actId="1076"/>
          <ac:picMkLst>
            <pc:docMk/>
            <pc:sldMk cId="1197408089" sldId="290"/>
            <ac:picMk id="12" creationId="{971A1CE4-4FF6-2052-718D-A002899F7E88}"/>
          </ac:picMkLst>
        </pc:picChg>
        <pc:picChg chg="mod ord">
          <ac:chgData name="奥田陽子" userId="5bf8eb3d-eb6b-4939-b4ac-48d545c81564" providerId="ADAL" clId="{1C576E89-6B91-4A15-B650-82A7EF5FA249}" dt="2024-02-21T06:09:37.896" v="1888" actId="1076"/>
          <ac:picMkLst>
            <pc:docMk/>
            <pc:sldMk cId="1197408089" sldId="290"/>
            <ac:picMk id="15" creationId="{9B62755A-113E-7A79-563B-BE9730F43288}"/>
          </ac:picMkLst>
        </pc:picChg>
        <pc:picChg chg="mod">
          <ac:chgData name="奥田陽子" userId="5bf8eb3d-eb6b-4939-b4ac-48d545c81564" providerId="ADAL" clId="{1C576E89-6B91-4A15-B650-82A7EF5FA249}" dt="2024-02-21T06:08:44.875" v="1867" actId="164"/>
          <ac:picMkLst>
            <pc:docMk/>
            <pc:sldMk cId="1197408089" sldId="290"/>
            <ac:picMk id="49" creationId="{8E73B9F2-4533-B190-439F-83492C71F76C}"/>
          </ac:picMkLst>
        </pc:picChg>
      </pc:sldChg>
      <pc:sldChg chg="addSp delSp modSp add mod">
        <pc:chgData name="奥田陽子" userId="5bf8eb3d-eb6b-4939-b4ac-48d545c81564" providerId="ADAL" clId="{1C576E89-6B91-4A15-B650-82A7EF5FA249}" dt="2024-02-21T07:50:56.290" v="3107" actId="1076"/>
        <pc:sldMkLst>
          <pc:docMk/>
          <pc:sldMk cId="352178823" sldId="291"/>
        </pc:sldMkLst>
        <pc:spChg chg="del mod">
          <ac:chgData name="奥田陽子" userId="5bf8eb3d-eb6b-4939-b4ac-48d545c81564" providerId="ADAL" clId="{1C576E89-6B91-4A15-B650-82A7EF5FA249}" dt="2024-02-21T07:50:48.061" v="3099" actId="478"/>
          <ac:spMkLst>
            <pc:docMk/>
            <pc:sldMk cId="352178823" sldId="291"/>
            <ac:spMk id="16" creationId="{5CFB102A-654F-341F-0740-662DCA5D7278}"/>
          </ac:spMkLst>
        </pc:spChg>
        <pc:spChg chg="mod topLvl">
          <ac:chgData name="奥田陽子" userId="5bf8eb3d-eb6b-4939-b4ac-48d545c81564" providerId="ADAL" clId="{1C576E89-6B91-4A15-B650-82A7EF5FA249}" dt="2024-02-21T06:13:09.785" v="1945" actId="14100"/>
          <ac:spMkLst>
            <pc:docMk/>
            <pc:sldMk cId="352178823" sldId="291"/>
            <ac:spMk id="19" creationId="{BB448B5D-EAC7-1E5E-574D-C8E382E31433}"/>
          </ac:spMkLst>
        </pc:spChg>
        <pc:spChg chg="mod">
          <ac:chgData name="奥田陽子" userId="5bf8eb3d-eb6b-4939-b4ac-48d545c81564" providerId="ADAL" clId="{1C576E89-6B91-4A15-B650-82A7EF5FA249}" dt="2024-02-21T07:23:35.314" v="2868"/>
          <ac:spMkLst>
            <pc:docMk/>
            <pc:sldMk cId="352178823" sldId="291"/>
            <ac:spMk id="22" creationId="{B3D1A31E-B049-DFA8-F6ED-61CA074243FE}"/>
          </ac:spMkLst>
        </pc:spChg>
        <pc:spChg chg="mod">
          <ac:chgData name="奥田陽子" userId="5bf8eb3d-eb6b-4939-b4ac-48d545c81564" providerId="ADAL" clId="{1C576E89-6B91-4A15-B650-82A7EF5FA249}" dt="2024-02-21T07:23:57.810" v="2883" actId="1038"/>
          <ac:spMkLst>
            <pc:docMk/>
            <pc:sldMk cId="352178823" sldId="291"/>
            <ac:spMk id="23" creationId="{BE277E0A-CE08-7D0E-DC0C-5971E960E0F2}"/>
          </ac:spMkLst>
        </pc:spChg>
        <pc:spChg chg="mod">
          <ac:chgData name="奥田陽子" userId="5bf8eb3d-eb6b-4939-b4ac-48d545c81564" providerId="ADAL" clId="{1C576E89-6B91-4A15-B650-82A7EF5FA249}" dt="2024-02-21T07:23:35.314" v="2868"/>
          <ac:spMkLst>
            <pc:docMk/>
            <pc:sldMk cId="352178823" sldId="291"/>
            <ac:spMk id="24" creationId="{FC4BCDA5-0EC9-513E-8D6B-3A085ADF8C20}"/>
          </ac:spMkLst>
        </pc:spChg>
        <pc:spChg chg="mod">
          <ac:chgData name="奥田陽子" userId="5bf8eb3d-eb6b-4939-b4ac-48d545c81564" providerId="ADAL" clId="{1C576E89-6B91-4A15-B650-82A7EF5FA249}" dt="2024-02-21T07:23:35.314" v="2868"/>
          <ac:spMkLst>
            <pc:docMk/>
            <pc:sldMk cId="352178823" sldId="291"/>
            <ac:spMk id="26" creationId="{21BE109D-433D-5C1D-AD1B-75902548F435}"/>
          </ac:spMkLst>
        </pc:spChg>
        <pc:spChg chg="mod">
          <ac:chgData name="奥田陽子" userId="5bf8eb3d-eb6b-4939-b4ac-48d545c81564" providerId="ADAL" clId="{1C576E89-6B91-4A15-B650-82A7EF5FA249}" dt="2024-02-21T07:23:15.445" v="2857" actId="207"/>
          <ac:spMkLst>
            <pc:docMk/>
            <pc:sldMk cId="352178823" sldId="291"/>
            <ac:spMk id="52" creationId="{110CCC04-7AA9-449A-E9BA-3064E51621C4}"/>
          </ac:spMkLst>
        </pc:spChg>
        <pc:spChg chg="mod">
          <ac:chgData name="奥田陽子" userId="5bf8eb3d-eb6b-4939-b4ac-48d545c81564" providerId="ADAL" clId="{1C576E89-6B91-4A15-B650-82A7EF5FA249}" dt="2024-02-21T07:23:15.445" v="2857" actId="207"/>
          <ac:spMkLst>
            <pc:docMk/>
            <pc:sldMk cId="352178823" sldId="291"/>
            <ac:spMk id="53" creationId="{7BCE435E-3378-8A58-29FB-74598D2B3E08}"/>
          </ac:spMkLst>
        </pc:spChg>
        <pc:spChg chg="mod">
          <ac:chgData name="奥田陽子" userId="5bf8eb3d-eb6b-4939-b4ac-48d545c81564" providerId="ADAL" clId="{1C576E89-6B91-4A15-B650-82A7EF5FA249}" dt="2024-02-21T07:23:15.445" v="2857" actId="207"/>
          <ac:spMkLst>
            <pc:docMk/>
            <pc:sldMk cId="352178823" sldId="291"/>
            <ac:spMk id="54" creationId="{528DB816-AEEB-8951-2680-6FF8ECF79FCC}"/>
          </ac:spMkLst>
        </pc:spChg>
        <pc:spChg chg="del">
          <ac:chgData name="奥田陽子" userId="5bf8eb3d-eb6b-4939-b4ac-48d545c81564" providerId="ADAL" clId="{1C576E89-6B91-4A15-B650-82A7EF5FA249}" dt="2024-02-21T07:50:51.457" v="3101" actId="478"/>
          <ac:spMkLst>
            <pc:docMk/>
            <pc:sldMk cId="352178823" sldId="291"/>
            <ac:spMk id="1151" creationId="{486C782E-3558-8D70-C407-7C6170E922F4}"/>
          </ac:spMkLst>
        </pc:spChg>
        <pc:grpChg chg="del mod">
          <ac:chgData name="奥田陽子" userId="5bf8eb3d-eb6b-4939-b4ac-48d545c81564" providerId="ADAL" clId="{1C576E89-6B91-4A15-B650-82A7EF5FA249}" dt="2024-02-21T06:10:04.224" v="1894" actId="165"/>
          <ac:grpSpMkLst>
            <pc:docMk/>
            <pc:sldMk cId="352178823" sldId="291"/>
            <ac:grpSpMk id="3" creationId="{32F730C6-A734-D138-845B-25A3918EF237}"/>
          </ac:grpSpMkLst>
        </pc:grpChg>
        <pc:grpChg chg="mod ord">
          <ac:chgData name="奥田陽子" userId="5bf8eb3d-eb6b-4939-b4ac-48d545c81564" providerId="ADAL" clId="{1C576E89-6B91-4A15-B650-82A7EF5FA249}" dt="2024-02-21T07:23:56.427" v="2882" actId="1076"/>
          <ac:grpSpMkLst>
            <pc:docMk/>
            <pc:sldMk cId="352178823" sldId="291"/>
            <ac:grpSpMk id="17" creationId="{70728118-3093-3277-270C-E6F9C97BBE60}"/>
          </ac:grpSpMkLst>
        </pc:grpChg>
        <pc:grpChg chg="add mod">
          <ac:chgData name="奥田陽子" userId="5bf8eb3d-eb6b-4939-b4ac-48d545c81564" providerId="ADAL" clId="{1C576E89-6B91-4A15-B650-82A7EF5FA249}" dt="2024-02-21T07:23:45.890" v="2874" actId="688"/>
          <ac:grpSpMkLst>
            <pc:docMk/>
            <pc:sldMk cId="352178823" sldId="291"/>
            <ac:grpSpMk id="21" creationId="{9A96D482-D5D9-04F6-C6FA-984712107E24}"/>
          </ac:grpSpMkLst>
        </pc:grpChg>
        <pc:grpChg chg="mod ord">
          <ac:chgData name="奥田陽子" userId="5bf8eb3d-eb6b-4939-b4ac-48d545c81564" providerId="ADAL" clId="{1C576E89-6B91-4A15-B650-82A7EF5FA249}" dt="2024-02-21T07:23:30.350" v="2864" actId="1076"/>
          <ac:grpSpMkLst>
            <pc:docMk/>
            <pc:sldMk cId="352178823" sldId="291"/>
            <ac:grpSpMk id="55" creationId="{4866E027-5F1C-B405-81A5-BFED8E17DB3E}"/>
          </ac:grpSpMkLst>
        </pc:grpChg>
        <pc:picChg chg="del mod">
          <ac:chgData name="奥田陽子" userId="5bf8eb3d-eb6b-4939-b4ac-48d545c81564" providerId="ADAL" clId="{1C576E89-6B91-4A15-B650-82A7EF5FA249}" dt="2024-02-21T07:50:47.700" v="3098" actId="478"/>
          <ac:picMkLst>
            <pc:docMk/>
            <pc:sldMk cId="352178823" sldId="291"/>
            <ac:picMk id="6" creationId="{A7575D18-EE20-2D65-9982-E21639292F77}"/>
          </ac:picMkLst>
        </pc:picChg>
        <pc:picChg chg="mod ord">
          <ac:chgData name="奥田陽子" userId="5bf8eb3d-eb6b-4939-b4ac-48d545c81564" providerId="ADAL" clId="{1C576E89-6B91-4A15-B650-82A7EF5FA249}" dt="2024-02-21T06:35:38.814" v="2210" actId="1076"/>
          <ac:picMkLst>
            <pc:docMk/>
            <pc:sldMk cId="352178823" sldId="291"/>
            <ac:picMk id="8" creationId="{E882E61A-1ADC-D0EE-B640-DDBA6F0A6806}"/>
          </ac:picMkLst>
        </pc:picChg>
        <pc:picChg chg="mod ord">
          <ac:chgData name="奥田陽子" userId="5bf8eb3d-eb6b-4939-b4ac-48d545c81564" providerId="ADAL" clId="{1C576E89-6B91-4A15-B650-82A7EF5FA249}" dt="2024-02-21T07:11:18.641" v="2722" actId="1076"/>
          <ac:picMkLst>
            <pc:docMk/>
            <pc:sldMk cId="352178823" sldId="291"/>
            <ac:picMk id="12" creationId="{35EDF89A-285B-A549-4817-3FB743F60BAB}"/>
          </ac:picMkLst>
        </pc:picChg>
        <pc:picChg chg="mod">
          <ac:chgData name="奥田陽子" userId="5bf8eb3d-eb6b-4939-b4ac-48d545c81564" providerId="ADAL" clId="{1C576E89-6B91-4A15-B650-82A7EF5FA249}" dt="2024-02-21T07:50:55.105" v="3105" actId="1076"/>
          <ac:picMkLst>
            <pc:docMk/>
            <pc:sldMk cId="352178823" sldId="291"/>
            <ac:picMk id="13" creationId="{33F742A5-FBD5-DC23-A27E-30ACB881FF4D}"/>
          </ac:picMkLst>
        </pc:picChg>
        <pc:picChg chg="mod ord">
          <ac:chgData name="奥田陽子" userId="5bf8eb3d-eb6b-4939-b4ac-48d545c81564" providerId="ADAL" clId="{1C576E89-6B91-4A15-B650-82A7EF5FA249}" dt="2024-02-21T07:23:41.713" v="2872" actId="1076"/>
          <ac:picMkLst>
            <pc:docMk/>
            <pc:sldMk cId="352178823" sldId="291"/>
            <ac:picMk id="15" creationId="{8BBFA9D6-4BD8-B6A9-AA12-4B93151AD668}"/>
          </ac:picMkLst>
        </pc:picChg>
        <pc:picChg chg="del mod">
          <ac:chgData name="奥田陽子" userId="5bf8eb3d-eb6b-4939-b4ac-48d545c81564" providerId="ADAL" clId="{1C576E89-6B91-4A15-B650-82A7EF5FA249}" dt="2024-02-21T07:50:48.344" v="3100" actId="478"/>
          <ac:picMkLst>
            <pc:docMk/>
            <pc:sldMk cId="352178823" sldId="291"/>
            <ac:picMk id="18" creationId="{FEF86B2B-3A5D-9790-AF65-1E25D74DDC42}"/>
          </ac:picMkLst>
        </pc:picChg>
        <pc:picChg chg="add mod ord">
          <ac:chgData name="奥田陽子" userId="5bf8eb3d-eb6b-4939-b4ac-48d545c81564" providerId="ADAL" clId="{1C576E89-6B91-4A15-B650-82A7EF5FA249}" dt="2024-02-21T06:13:33.154" v="1952" actId="1076"/>
          <ac:picMkLst>
            <pc:docMk/>
            <pc:sldMk cId="352178823" sldId="291"/>
            <ac:picMk id="20" creationId="{5A20CD71-CBC6-4E37-1694-A4B89386B331}"/>
          </ac:picMkLst>
        </pc:picChg>
        <pc:picChg chg="del">
          <ac:chgData name="奥田陽子" userId="5bf8eb3d-eb6b-4939-b4ac-48d545c81564" providerId="ADAL" clId="{1C576E89-6B91-4A15-B650-82A7EF5FA249}" dt="2024-02-21T07:50:45.807" v="3096" actId="478"/>
          <ac:picMkLst>
            <pc:docMk/>
            <pc:sldMk cId="352178823" sldId="291"/>
            <ac:picMk id="35" creationId="{CEEC328F-EAB5-4A16-5C91-B187B762365B}"/>
          </ac:picMkLst>
        </pc:picChg>
        <pc:picChg chg="del">
          <ac:chgData name="奥田陽子" userId="5bf8eb3d-eb6b-4939-b4ac-48d545c81564" providerId="ADAL" clId="{1C576E89-6B91-4A15-B650-82A7EF5FA249}" dt="2024-02-21T07:50:44.396" v="3093" actId="478"/>
          <ac:picMkLst>
            <pc:docMk/>
            <pc:sldMk cId="352178823" sldId="291"/>
            <ac:picMk id="43" creationId="{F3A80B92-1C9C-05EA-7C2D-60C2243109BE}"/>
          </ac:picMkLst>
        </pc:picChg>
        <pc:picChg chg="del">
          <ac:chgData name="奥田陽子" userId="5bf8eb3d-eb6b-4939-b4ac-48d545c81564" providerId="ADAL" clId="{1C576E89-6B91-4A15-B650-82A7EF5FA249}" dt="2024-02-21T07:50:45.476" v="3095" actId="478"/>
          <ac:picMkLst>
            <pc:docMk/>
            <pc:sldMk cId="352178823" sldId="291"/>
            <ac:picMk id="46" creationId="{B491D111-9DBD-2C82-ECB4-5A4A54DBAD66}"/>
          </ac:picMkLst>
        </pc:picChg>
        <pc:picChg chg="del mod topLvl">
          <ac:chgData name="奥田陽子" userId="5bf8eb3d-eb6b-4939-b4ac-48d545c81564" providerId="ADAL" clId="{1C576E89-6B91-4A15-B650-82A7EF5FA249}" dt="2024-02-21T07:50:43.152" v="3092" actId="478"/>
          <ac:picMkLst>
            <pc:docMk/>
            <pc:sldMk cId="352178823" sldId="291"/>
            <ac:picMk id="49" creationId="{D098C185-52A6-E1BA-92C4-663BD74D2A29}"/>
          </ac:picMkLst>
        </pc:picChg>
        <pc:picChg chg="del">
          <ac:chgData name="奥田陽子" userId="5bf8eb3d-eb6b-4939-b4ac-48d545c81564" providerId="ADAL" clId="{1C576E89-6B91-4A15-B650-82A7EF5FA249}" dt="2024-02-21T07:50:46.674" v="3097" actId="478"/>
          <ac:picMkLst>
            <pc:docMk/>
            <pc:sldMk cId="352178823" sldId="291"/>
            <ac:picMk id="1123" creationId="{F455406C-A506-9A0E-5ECC-9A091AFACF6C}"/>
          </ac:picMkLst>
        </pc:picChg>
        <pc:picChg chg="del">
          <ac:chgData name="奥田陽子" userId="5bf8eb3d-eb6b-4939-b4ac-48d545c81564" providerId="ADAL" clId="{1C576E89-6B91-4A15-B650-82A7EF5FA249}" dt="2024-02-21T07:50:44.976" v="3094" actId="478"/>
          <ac:picMkLst>
            <pc:docMk/>
            <pc:sldMk cId="352178823" sldId="291"/>
            <ac:picMk id="1130" creationId="{918017CD-139D-9FB9-0128-50856BE68107}"/>
          </ac:picMkLst>
        </pc:picChg>
        <pc:picChg chg="mod">
          <ac:chgData name="奥田陽子" userId="5bf8eb3d-eb6b-4939-b4ac-48d545c81564" providerId="ADAL" clId="{1C576E89-6B91-4A15-B650-82A7EF5FA249}" dt="2024-02-21T07:50:56.290" v="3107" actId="1076"/>
          <ac:picMkLst>
            <pc:docMk/>
            <pc:sldMk cId="352178823" sldId="291"/>
            <ac:picMk id="1134" creationId="{A9CF3C76-8B7B-11FE-E6D1-D4A144488C64}"/>
          </ac:picMkLst>
        </pc:picChg>
        <pc:picChg chg="mod">
          <ac:chgData name="奥田陽子" userId="5bf8eb3d-eb6b-4939-b4ac-48d545c81564" providerId="ADAL" clId="{1C576E89-6B91-4A15-B650-82A7EF5FA249}" dt="2024-02-21T06:17:55.367" v="2008" actId="1076"/>
          <ac:picMkLst>
            <pc:docMk/>
            <pc:sldMk cId="352178823" sldId="291"/>
            <ac:picMk id="1136" creationId="{5D643B51-AAAD-51CD-C6C9-23A09DEF5BEF}"/>
          </ac:picMkLst>
        </pc:picChg>
        <pc:picChg chg="mod">
          <ac:chgData name="奥田陽子" userId="5bf8eb3d-eb6b-4939-b4ac-48d545c81564" providerId="ADAL" clId="{1C576E89-6B91-4A15-B650-82A7EF5FA249}" dt="2024-02-21T07:50:55.355" v="3106" actId="1076"/>
          <ac:picMkLst>
            <pc:docMk/>
            <pc:sldMk cId="352178823" sldId="291"/>
            <ac:picMk id="1140" creationId="{3FC4BD70-36FA-A923-1D7C-332A668B320F}"/>
          </ac:picMkLst>
        </pc:picChg>
        <pc:picChg chg="mod">
          <ac:chgData name="奥田陽子" userId="5bf8eb3d-eb6b-4939-b4ac-48d545c81564" providerId="ADAL" clId="{1C576E89-6B91-4A15-B650-82A7EF5FA249}" dt="2024-02-21T07:50:52.685" v="3103" actId="1076"/>
          <ac:picMkLst>
            <pc:docMk/>
            <pc:sldMk cId="352178823" sldId="291"/>
            <ac:picMk id="1142" creationId="{095B97C8-C4CA-57BC-41B8-74E3B859F29E}"/>
          </ac:picMkLst>
        </pc:picChg>
        <pc:picChg chg="mod">
          <ac:chgData name="奥田陽子" userId="5bf8eb3d-eb6b-4939-b4ac-48d545c81564" providerId="ADAL" clId="{1C576E89-6B91-4A15-B650-82A7EF5FA249}" dt="2024-02-21T06:13:02.084" v="1944" actId="1076"/>
          <ac:picMkLst>
            <pc:docMk/>
            <pc:sldMk cId="352178823" sldId="291"/>
            <ac:picMk id="1143" creationId="{6EF9EE57-2A0A-E70F-0458-D7350DC25608}"/>
          </ac:picMkLst>
        </pc:picChg>
        <pc:picChg chg="mod">
          <ac:chgData name="奥田陽子" userId="5bf8eb3d-eb6b-4939-b4ac-48d545c81564" providerId="ADAL" clId="{1C576E89-6B91-4A15-B650-82A7EF5FA249}" dt="2024-02-21T07:50:53.548" v="3104" actId="1076"/>
          <ac:picMkLst>
            <pc:docMk/>
            <pc:sldMk cId="352178823" sldId="291"/>
            <ac:picMk id="1144" creationId="{A29BBBD0-DB67-86C5-FCCE-0882CE3238E3}"/>
          </ac:picMkLst>
        </pc:picChg>
        <pc:picChg chg="del mod ord modCrop">
          <ac:chgData name="奥田陽子" userId="5bf8eb3d-eb6b-4939-b4ac-48d545c81564" providerId="ADAL" clId="{1C576E89-6B91-4A15-B650-82A7EF5FA249}" dt="2024-02-21T07:50:51.833" v="3102" actId="478"/>
          <ac:picMkLst>
            <pc:docMk/>
            <pc:sldMk cId="352178823" sldId="291"/>
            <ac:picMk id="1148" creationId="{00B97245-C88E-7DF7-DB00-3D8944943729}"/>
          </ac:picMkLst>
        </pc:picChg>
      </pc:sldChg>
      <pc:sldChg chg="addSp delSp modSp add mod ord">
        <pc:chgData name="奥田陽子" userId="5bf8eb3d-eb6b-4939-b4ac-48d545c81564" providerId="ADAL" clId="{1C576E89-6B91-4A15-B650-82A7EF5FA249}" dt="2024-02-22T02:39:37.064" v="3740" actId="21"/>
        <pc:sldMkLst>
          <pc:docMk/>
          <pc:sldMk cId="3356516204" sldId="292"/>
        </pc:sldMkLst>
        <pc:spChg chg="add mod">
          <ac:chgData name="奥田陽子" userId="5bf8eb3d-eb6b-4939-b4ac-48d545c81564" providerId="ADAL" clId="{1C576E89-6B91-4A15-B650-82A7EF5FA249}" dt="2024-02-21T08:10:37.169" v="3482" actId="1076"/>
          <ac:spMkLst>
            <pc:docMk/>
            <pc:sldMk cId="3356516204" sldId="292"/>
            <ac:spMk id="10" creationId="{B114741C-585F-5ED4-A4A3-F06801810874}"/>
          </ac:spMkLst>
        </pc:spChg>
        <pc:spChg chg="add mod ord topLvl">
          <ac:chgData name="奥田陽子" userId="5bf8eb3d-eb6b-4939-b4ac-48d545c81564" providerId="ADAL" clId="{1C576E89-6B91-4A15-B650-82A7EF5FA249}" dt="2024-02-21T08:15:25.644" v="3609" actId="164"/>
          <ac:spMkLst>
            <pc:docMk/>
            <pc:sldMk cId="3356516204" sldId="292"/>
            <ac:spMk id="14" creationId="{85DB74FC-55D0-597C-FEAB-57637931F633}"/>
          </ac:spMkLst>
        </pc:spChg>
        <pc:spChg chg="del">
          <ac:chgData name="奥田陽子" userId="5bf8eb3d-eb6b-4939-b4ac-48d545c81564" providerId="ADAL" clId="{1C576E89-6B91-4A15-B650-82A7EF5FA249}" dt="2024-02-21T07:41:40.637" v="2990" actId="478"/>
          <ac:spMkLst>
            <pc:docMk/>
            <pc:sldMk cId="3356516204" sldId="292"/>
            <ac:spMk id="16" creationId="{945D974E-B9D8-A2AD-4873-98C4CFA9F802}"/>
          </ac:spMkLst>
        </pc:spChg>
        <pc:spChg chg="del mod">
          <ac:chgData name="奥田陽子" userId="5bf8eb3d-eb6b-4939-b4ac-48d545c81564" providerId="ADAL" clId="{1C576E89-6B91-4A15-B650-82A7EF5FA249}" dt="2024-02-21T07:47:47.420" v="3058" actId="478"/>
          <ac:spMkLst>
            <pc:docMk/>
            <pc:sldMk cId="3356516204" sldId="292"/>
            <ac:spMk id="19" creationId="{88350CB8-5107-9915-E0F3-E8E9C36962F1}"/>
          </ac:spMkLst>
        </pc:spChg>
        <pc:spChg chg="add mod ord">
          <ac:chgData name="奥田陽子" userId="5bf8eb3d-eb6b-4939-b4ac-48d545c81564" providerId="ADAL" clId="{1C576E89-6B91-4A15-B650-82A7EF5FA249}" dt="2024-02-21T06:20:59.652" v="2051" actId="167"/>
          <ac:spMkLst>
            <pc:docMk/>
            <pc:sldMk cId="3356516204" sldId="292"/>
            <ac:spMk id="21" creationId="{D18949CA-A562-4408-277E-C30358BA19B8}"/>
          </ac:spMkLst>
        </pc:spChg>
        <pc:spChg chg="add mod">
          <ac:chgData name="奥田陽子" userId="5bf8eb3d-eb6b-4939-b4ac-48d545c81564" providerId="ADAL" clId="{1C576E89-6B91-4A15-B650-82A7EF5FA249}" dt="2024-02-21T06:21:39.276" v="2057" actId="164"/>
          <ac:spMkLst>
            <pc:docMk/>
            <pc:sldMk cId="3356516204" sldId="292"/>
            <ac:spMk id="22" creationId="{E40878C1-0C42-FBD3-13C9-D350BF33B9C1}"/>
          </ac:spMkLst>
        </pc:spChg>
        <pc:spChg chg="mod">
          <ac:chgData name="奥田陽子" userId="5bf8eb3d-eb6b-4939-b4ac-48d545c81564" providerId="ADAL" clId="{1C576E89-6B91-4A15-B650-82A7EF5FA249}" dt="2024-02-21T08:08:52.260" v="3427" actId="1037"/>
          <ac:spMkLst>
            <pc:docMk/>
            <pc:sldMk cId="3356516204" sldId="292"/>
            <ac:spMk id="23" creationId="{2B1C0B03-220D-2F50-50A4-8DF0165AA413}"/>
          </ac:spMkLst>
        </pc:spChg>
        <pc:spChg chg="add del mod">
          <ac:chgData name="奥田陽子" userId="5bf8eb3d-eb6b-4939-b4ac-48d545c81564" providerId="ADAL" clId="{1C576E89-6B91-4A15-B650-82A7EF5FA249}" dt="2024-02-21T06:26:14.102" v="2104" actId="478"/>
          <ac:spMkLst>
            <pc:docMk/>
            <pc:sldMk cId="3356516204" sldId="292"/>
            <ac:spMk id="27" creationId="{C1256ADD-4327-A57C-3D74-E3A9F3CC79D0}"/>
          </ac:spMkLst>
        </pc:spChg>
        <pc:spChg chg="mod topLvl">
          <ac:chgData name="奥田陽子" userId="5bf8eb3d-eb6b-4939-b4ac-48d545c81564" providerId="ADAL" clId="{1C576E89-6B91-4A15-B650-82A7EF5FA249}" dt="2024-02-21T08:12:21.714" v="3494" actId="1076"/>
          <ac:spMkLst>
            <pc:docMk/>
            <pc:sldMk cId="3356516204" sldId="292"/>
            <ac:spMk id="47" creationId="{B46930B8-CDD4-907D-57AC-25D21519F896}"/>
          </ac:spMkLst>
        </pc:spChg>
        <pc:spChg chg="mod ord topLvl">
          <ac:chgData name="奥田陽子" userId="5bf8eb3d-eb6b-4939-b4ac-48d545c81564" providerId="ADAL" clId="{1C576E89-6B91-4A15-B650-82A7EF5FA249}" dt="2024-02-21T08:15:25.644" v="3609" actId="164"/>
          <ac:spMkLst>
            <pc:docMk/>
            <pc:sldMk cId="3356516204" sldId="292"/>
            <ac:spMk id="48" creationId="{7686B324-40BC-9D92-61DD-FBEE122859E2}"/>
          </ac:spMkLst>
        </pc:spChg>
        <pc:spChg chg="mod topLvl">
          <ac:chgData name="奥田陽子" userId="5bf8eb3d-eb6b-4939-b4ac-48d545c81564" providerId="ADAL" clId="{1C576E89-6B91-4A15-B650-82A7EF5FA249}" dt="2024-02-21T07:53:35.489" v="3121" actId="165"/>
          <ac:spMkLst>
            <pc:docMk/>
            <pc:sldMk cId="3356516204" sldId="292"/>
            <ac:spMk id="56" creationId="{29A8A382-9300-747D-B788-842B8094C257}"/>
          </ac:spMkLst>
        </pc:spChg>
        <pc:spChg chg="mod topLvl">
          <ac:chgData name="奥田陽子" userId="5bf8eb3d-eb6b-4939-b4ac-48d545c81564" providerId="ADAL" clId="{1C576E89-6B91-4A15-B650-82A7EF5FA249}" dt="2024-02-21T08:08:58.378" v="3429" actId="1076"/>
          <ac:spMkLst>
            <pc:docMk/>
            <pc:sldMk cId="3356516204" sldId="292"/>
            <ac:spMk id="57" creationId="{1BFD70DD-F8F2-72A1-3E05-665E3950B11C}"/>
          </ac:spMkLst>
        </pc:spChg>
        <pc:spChg chg="add del mod">
          <ac:chgData name="奥田陽子" userId="5bf8eb3d-eb6b-4939-b4ac-48d545c81564" providerId="ADAL" clId="{1C576E89-6B91-4A15-B650-82A7EF5FA249}" dt="2024-02-21T07:54:18.384" v="3138"/>
          <ac:spMkLst>
            <pc:docMk/>
            <pc:sldMk cId="3356516204" sldId="292"/>
            <ac:spMk id="58" creationId="{5EFA0F47-65EE-DA85-198C-57D0151869B3}"/>
          </ac:spMkLst>
        </pc:spChg>
        <pc:spChg chg="add del mod">
          <ac:chgData name="奥田陽子" userId="5bf8eb3d-eb6b-4939-b4ac-48d545c81564" providerId="ADAL" clId="{1C576E89-6B91-4A15-B650-82A7EF5FA249}" dt="2024-02-21T07:54:25.260" v="3141" actId="478"/>
          <ac:spMkLst>
            <pc:docMk/>
            <pc:sldMk cId="3356516204" sldId="292"/>
            <ac:spMk id="59" creationId="{6D3139C8-CBD0-7F1E-4E08-75A290A6264B}"/>
          </ac:spMkLst>
        </pc:spChg>
        <pc:spChg chg="add mod">
          <ac:chgData name="奥田陽子" userId="5bf8eb3d-eb6b-4939-b4ac-48d545c81564" providerId="ADAL" clId="{1C576E89-6B91-4A15-B650-82A7EF5FA249}" dt="2024-02-21T08:15:01.021" v="3600" actId="1076"/>
          <ac:spMkLst>
            <pc:docMk/>
            <pc:sldMk cId="3356516204" sldId="292"/>
            <ac:spMk id="60" creationId="{315A1A3C-098B-390A-36E5-18483D36C71B}"/>
          </ac:spMkLst>
        </pc:spChg>
        <pc:spChg chg="mod topLvl">
          <ac:chgData name="奥田陽子" userId="5bf8eb3d-eb6b-4939-b4ac-48d545c81564" providerId="ADAL" clId="{1C576E89-6B91-4A15-B650-82A7EF5FA249}" dt="2024-02-21T06:41:30.009" v="2279" actId="165"/>
          <ac:spMkLst>
            <pc:docMk/>
            <pc:sldMk cId="3356516204" sldId="292"/>
            <ac:spMk id="1124" creationId="{6FEB5AD9-E90E-E601-B8C0-5862C1F24161}"/>
          </ac:spMkLst>
        </pc:spChg>
        <pc:spChg chg="mod topLvl">
          <ac:chgData name="奥田陽子" userId="5bf8eb3d-eb6b-4939-b4ac-48d545c81564" providerId="ADAL" clId="{1C576E89-6B91-4A15-B650-82A7EF5FA249}" dt="2024-02-21T06:41:32.381" v="2280" actId="1076"/>
          <ac:spMkLst>
            <pc:docMk/>
            <pc:sldMk cId="3356516204" sldId="292"/>
            <ac:spMk id="1132" creationId="{C0EAC88C-948D-CBFD-A980-AC2A20DE0618}"/>
          </ac:spMkLst>
        </pc:spChg>
        <pc:spChg chg="del">
          <ac:chgData name="奥田陽子" userId="5bf8eb3d-eb6b-4939-b4ac-48d545c81564" providerId="ADAL" clId="{1C576E89-6B91-4A15-B650-82A7EF5FA249}" dt="2024-02-21T06:18:43.491" v="2019" actId="478"/>
          <ac:spMkLst>
            <pc:docMk/>
            <pc:sldMk cId="3356516204" sldId="292"/>
            <ac:spMk id="1151" creationId="{A1306068-DEDB-EF6F-8496-DC3328306FAD}"/>
          </ac:spMkLst>
        </pc:spChg>
        <pc:grpChg chg="add del mod">
          <ac:chgData name="奥田陽子" userId="5bf8eb3d-eb6b-4939-b4ac-48d545c81564" providerId="ADAL" clId="{1C576E89-6B91-4A15-B650-82A7EF5FA249}" dt="2024-02-21T08:12:13.546" v="3493" actId="165"/>
          <ac:grpSpMkLst>
            <pc:docMk/>
            <pc:sldMk cId="3356516204" sldId="292"/>
            <ac:grpSpMk id="13" creationId="{831188DC-D713-52D8-3FD9-551E6E04C339}"/>
          </ac:grpSpMkLst>
        </pc:grpChg>
        <pc:grpChg chg="add del mod ord">
          <ac:chgData name="奥田陽子" userId="5bf8eb3d-eb6b-4939-b4ac-48d545c81564" providerId="ADAL" clId="{1C576E89-6B91-4A15-B650-82A7EF5FA249}" dt="2024-02-21T08:14:35.774" v="3574" actId="165"/>
          <ac:grpSpMkLst>
            <pc:docMk/>
            <pc:sldMk cId="3356516204" sldId="292"/>
            <ac:grpSpMk id="16" creationId="{F7AACDAC-4EE7-6D8A-7C64-02FCF8EEA083}"/>
          </ac:grpSpMkLst>
        </pc:grpChg>
        <pc:grpChg chg="add mod">
          <ac:chgData name="奥田陽子" userId="5bf8eb3d-eb6b-4939-b4ac-48d545c81564" providerId="ADAL" clId="{1C576E89-6B91-4A15-B650-82A7EF5FA249}" dt="2024-02-21T08:17:14.418" v="3683" actId="164"/>
          <ac:grpSpMkLst>
            <pc:docMk/>
            <pc:sldMk cId="3356516204" sldId="292"/>
            <ac:grpSpMk id="17" creationId="{1286713E-CF4A-A286-5BDF-C8DABC61B5C3}"/>
          </ac:grpSpMkLst>
        </pc:grpChg>
        <pc:grpChg chg="del mod ord">
          <ac:chgData name="奥田陽子" userId="5bf8eb3d-eb6b-4939-b4ac-48d545c81564" providerId="ADAL" clId="{1C576E89-6B91-4A15-B650-82A7EF5FA249}" dt="2024-02-21T06:41:30.009" v="2279" actId="165"/>
          <ac:grpSpMkLst>
            <pc:docMk/>
            <pc:sldMk cId="3356516204" sldId="292"/>
            <ac:grpSpMk id="17" creationId="{1DCF6B30-125F-5BD5-3D20-4DC72AE7414C}"/>
          </ac:grpSpMkLst>
        </pc:grpChg>
        <pc:grpChg chg="add mod">
          <ac:chgData name="奥田陽子" userId="5bf8eb3d-eb6b-4939-b4ac-48d545c81564" providerId="ADAL" clId="{1C576E89-6B91-4A15-B650-82A7EF5FA249}" dt="2024-02-21T06:22:05.084" v="2064" actId="164"/>
          <ac:grpSpMkLst>
            <pc:docMk/>
            <pc:sldMk cId="3356516204" sldId="292"/>
            <ac:grpSpMk id="24" creationId="{FD06BCBE-F6BB-D4B2-03BF-1439A90DAF85}"/>
          </ac:grpSpMkLst>
        </pc:grpChg>
        <pc:grpChg chg="add mod ord">
          <ac:chgData name="奥田陽子" userId="5bf8eb3d-eb6b-4939-b4ac-48d545c81564" providerId="ADAL" clId="{1C576E89-6B91-4A15-B650-82A7EF5FA249}" dt="2024-02-21T07:47:20.221" v="3052" actId="164"/>
          <ac:grpSpMkLst>
            <pc:docMk/>
            <pc:sldMk cId="3356516204" sldId="292"/>
            <ac:grpSpMk id="26" creationId="{0DB4C455-89A4-5C8F-ED10-EEF7066C7A7A}"/>
          </ac:grpSpMkLst>
        </pc:grpChg>
        <pc:grpChg chg="add mod">
          <ac:chgData name="奥田陽子" userId="5bf8eb3d-eb6b-4939-b4ac-48d545c81564" providerId="ADAL" clId="{1C576E89-6B91-4A15-B650-82A7EF5FA249}" dt="2024-02-21T08:17:19.596" v="3684" actId="1076"/>
          <ac:grpSpMkLst>
            <pc:docMk/>
            <pc:sldMk cId="3356516204" sldId="292"/>
            <ac:grpSpMk id="31" creationId="{A16B8837-08D7-E48C-93C6-B1537797FA42}"/>
          </ac:grpSpMkLst>
        </pc:grpChg>
        <pc:grpChg chg="add del mod">
          <ac:chgData name="奥田陽子" userId="5bf8eb3d-eb6b-4939-b4ac-48d545c81564" providerId="ADAL" clId="{1C576E89-6B91-4A15-B650-82A7EF5FA249}" dt="2024-02-21T08:10:10.263" v="3475" actId="165"/>
          <ac:grpSpMkLst>
            <pc:docMk/>
            <pc:sldMk cId="3356516204" sldId="292"/>
            <ac:grpSpMk id="45" creationId="{BC074B37-124E-A346-EA36-47FEBDF68EC1}"/>
          </ac:grpSpMkLst>
        </pc:grpChg>
        <pc:grpChg chg="add mod">
          <ac:chgData name="奥田陽子" userId="5bf8eb3d-eb6b-4939-b4ac-48d545c81564" providerId="ADAL" clId="{1C576E89-6B91-4A15-B650-82A7EF5FA249}" dt="2024-02-21T07:48:30.639" v="3076" actId="1035"/>
          <ac:grpSpMkLst>
            <pc:docMk/>
            <pc:sldMk cId="3356516204" sldId="292"/>
            <ac:grpSpMk id="50" creationId="{1510FEB4-D21E-2BCF-B8AE-C012B22393C0}"/>
          </ac:grpSpMkLst>
        </pc:grpChg>
        <pc:grpChg chg="add del mod">
          <ac:chgData name="奥田陽子" userId="5bf8eb3d-eb6b-4939-b4ac-48d545c81564" providerId="ADAL" clId="{1C576E89-6B91-4A15-B650-82A7EF5FA249}" dt="2024-02-21T07:53:35.489" v="3121" actId="165"/>
          <ac:grpSpMkLst>
            <pc:docMk/>
            <pc:sldMk cId="3356516204" sldId="292"/>
            <ac:grpSpMk id="51" creationId="{A36874F3-495B-0FD5-F0E1-D11B23A9A13F}"/>
          </ac:grpSpMkLst>
        </pc:grpChg>
        <pc:grpChg chg="mod ord">
          <ac:chgData name="奥田陽子" userId="5bf8eb3d-eb6b-4939-b4ac-48d545c81564" providerId="ADAL" clId="{1C576E89-6B91-4A15-B650-82A7EF5FA249}" dt="2024-02-21T07:45:34.749" v="3025" actId="1076"/>
          <ac:grpSpMkLst>
            <pc:docMk/>
            <pc:sldMk cId="3356516204" sldId="292"/>
            <ac:grpSpMk id="55" creationId="{66F6852E-58A2-05BD-7D31-072561BB1414}"/>
          </ac:grpSpMkLst>
        </pc:grpChg>
        <pc:grpChg chg="add mod">
          <ac:chgData name="奥田陽子" userId="5bf8eb3d-eb6b-4939-b4ac-48d545c81564" providerId="ADAL" clId="{1C576E89-6B91-4A15-B650-82A7EF5FA249}" dt="2024-02-21T07:47:20.221" v="3052" actId="164"/>
          <ac:grpSpMkLst>
            <pc:docMk/>
            <pc:sldMk cId="3356516204" sldId="292"/>
            <ac:grpSpMk id="1137" creationId="{144F36F2-0B4F-82F2-9362-2C2D51E5C23C}"/>
          </ac:grpSpMkLst>
        </pc:grpChg>
        <pc:picChg chg="add mod ord modCrop">
          <ac:chgData name="奥田陽子" userId="5bf8eb3d-eb6b-4939-b4ac-48d545c81564" providerId="ADAL" clId="{1C576E89-6B91-4A15-B650-82A7EF5FA249}" dt="2024-02-21T06:22:05.084" v="2064" actId="164"/>
          <ac:picMkLst>
            <pc:docMk/>
            <pc:sldMk cId="3356516204" sldId="292"/>
            <ac:picMk id="3" creationId="{3C8E2D90-B4AE-D14B-AFBB-437E11EDBC9B}"/>
          </ac:picMkLst>
        </pc:picChg>
        <pc:picChg chg="mod modCrop">
          <ac:chgData name="奥田陽子" userId="5bf8eb3d-eb6b-4939-b4ac-48d545c81564" providerId="ADAL" clId="{1C576E89-6B91-4A15-B650-82A7EF5FA249}" dt="2024-02-21T08:04:38.885" v="3370" actId="1035"/>
          <ac:picMkLst>
            <pc:docMk/>
            <pc:sldMk cId="3356516204" sldId="292"/>
            <ac:picMk id="4" creationId="{922B9397-211F-16BE-4BCF-DB80FADA62D0}"/>
          </ac:picMkLst>
        </pc:picChg>
        <pc:picChg chg="mod">
          <ac:chgData name="奥田陽子" userId="5bf8eb3d-eb6b-4939-b4ac-48d545c81564" providerId="ADAL" clId="{1C576E89-6B91-4A15-B650-82A7EF5FA249}" dt="2024-02-21T07:29:25.180" v="2908" actId="1076"/>
          <ac:picMkLst>
            <pc:docMk/>
            <pc:sldMk cId="3356516204" sldId="292"/>
            <ac:picMk id="5" creationId="{DF174C95-3AB8-D55B-A8B3-F04D078234FE}"/>
          </ac:picMkLst>
        </pc:picChg>
        <pc:picChg chg="mod">
          <ac:chgData name="奥田陽子" userId="5bf8eb3d-eb6b-4939-b4ac-48d545c81564" providerId="ADAL" clId="{1C576E89-6B91-4A15-B650-82A7EF5FA249}" dt="2024-02-21T06:38:30.259" v="2268" actId="1076"/>
          <ac:picMkLst>
            <pc:docMk/>
            <pc:sldMk cId="3356516204" sldId="292"/>
            <ac:picMk id="6" creationId="{3ECCD93E-305B-A698-BECA-27BAAC8B8235}"/>
          </ac:picMkLst>
        </pc:picChg>
        <pc:picChg chg="mod">
          <ac:chgData name="奥田陽子" userId="5bf8eb3d-eb6b-4939-b4ac-48d545c81564" providerId="ADAL" clId="{1C576E89-6B91-4A15-B650-82A7EF5FA249}" dt="2024-02-21T07:41:23.286" v="2978" actId="1076"/>
          <ac:picMkLst>
            <pc:docMk/>
            <pc:sldMk cId="3356516204" sldId="292"/>
            <ac:picMk id="7" creationId="{3ADE37D1-ACAB-BDBD-B436-9BEB759B80BC}"/>
          </ac:picMkLst>
        </pc:picChg>
        <pc:picChg chg="mod ord">
          <ac:chgData name="奥田陽子" userId="5bf8eb3d-eb6b-4939-b4ac-48d545c81564" providerId="ADAL" clId="{1C576E89-6B91-4A15-B650-82A7EF5FA249}" dt="2024-02-21T06:36:52.303" v="2240" actId="1076"/>
          <ac:picMkLst>
            <pc:docMk/>
            <pc:sldMk cId="3356516204" sldId="292"/>
            <ac:picMk id="8" creationId="{D7F2719A-3D8D-1348-43CC-AB298F34A963}"/>
          </ac:picMkLst>
        </pc:picChg>
        <pc:picChg chg="mod">
          <ac:chgData name="奥田陽子" userId="5bf8eb3d-eb6b-4939-b4ac-48d545c81564" providerId="ADAL" clId="{1C576E89-6B91-4A15-B650-82A7EF5FA249}" dt="2024-02-21T08:03:31.918" v="3360" actId="554"/>
          <ac:picMkLst>
            <pc:docMk/>
            <pc:sldMk cId="3356516204" sldId="292"/>
            <ac:picMk id="9" creationId="{2A9FBA3E-01BF-0951-4B71-AF01B168C6B4}"/>
          </ac:picMkLst>
        </pc:picChg>
        <pc:picChg chg="del">
          <ac:chgData name="奥田陽子" userId="5bf8eb3d-eb6b-4939-b4ac-48d545c81564" providerId="ADAL" clId="{1C576E89-6B91-4A15-B650-82A7EF5FA249}" dt="2024-02-21T07:42:58.243" v="3007" actId="478"/>
          <ac:picMkLst>
            <pc:docMk/>
            <pc:sldMk cId="3356516204" sldId="292"/>
            <ac:picMk id="10" creationId="{A1DE99A7-81A4-413E-D8AD-F15279B00BE0}"/>
          </ac:picMkLst>
        </pc:picChg>
        <pc:picChg chg="mod">
          <ac:chgData name="奥田陽子" userId="5bf8eb3d-eb6b-4939-b4ac-48d545c81564" providerId="ADAL" clId="{1C576E89-6B91-4A15-B650-82A7EF5FA249}" dt="2024-02-21T08:04:43.970" v="3373" actId="1035"/>
          <ac:picMkLst>
            <pc:docMk/>
            <pc:sldMk cId="3356516204" sldId="292"/>
            <ac:picMk id="11" creationId="{823647E2-82DF-00F3-EC4D-406D08B40C00}"/>
          </ac:picMkLst>
        </pc:picChg>
        <pc:picChg chg="mod ord">
          <ac:chgData name="奥田陽子" userId="5bf8eb3d-eb6b-4939-b4ac-48d545c81564" providerId="ADAL" clId="{1C576E89-6B91-4A15-B650-82A7EF5FA249}" dt="2024-02-21T07:47:20.221" v="3052" actId="164"/>
          <ac:picMkLst>
            <pc:docMk/>
            <pc:sldMk cId="3356516204" sldId="292"/>
            <ac:picMk id="12" creationId="{2AE35167-8D45-D7EE-71F0-349DACD9849D}"/>
          </ac:picMkLst>
        </pc:picChg>
        <pc:picChg chg="del">
          <ac:chgData name="奥田陽子" userId="5bf8eb3d-eb6b-4939-b4ac-48d545c81564" providerId="ADAL" clId="{1C576E89-6B91-4A15-B650-82A7EF5FA249}" dt="2024-02-21T06:18:42.471" v="2018" actId="478"/>
          <ac:picMkLst>
            <pc:docMk/>
            <pc:sldMk cId="3356516204" sldId="292"/>
            <ac:picMk id="13" creationId="{317AA3B6-CD80-B3BD-FFE8-24C3DF50A39B}"/>
          </ac:picMkLst>
        </pc:picChg>
        <pc:picChg chg="del">
          <ac:chgData name="奥田陽子" userId="5bf8eb3d-eb6b-4939-b4ac-48d545c81564" providerId="ADAL" clId="{1C576E89-6B91-4A15-B650-82A7EF5FA249}" dt="2024-02-21T06:18:49.787" v="2028" actId="478"/>
          <ac:picMkLst>
            <pc:docMk/>
            <pc:sldMk cId="3356516204" sldId="292"/>
            <ac:picMk id="14" creationId="{9726BB1A-A4CF-ED5B-25FC-8D7CCD99465F}"/>
          </ac:picMkLst>
        </pc:picChg>
        <pc:picChg chg="mod">
          <ac:chgData name="奥田陽子" userId="5bf8eb3d-eb6b-4939-b4ac-48d545c81564" providerId="ADAL" clId="{1C576E89-6B91-4A15-B650-82A7EF5FA249}" dt="2024-02-21T07:48:02.829" v="3070" actId="1076"/>
          <ac:picMkLst>
            <pc:docMk/>
            <pc:sldMk cId="3356516204" sldId="292"/>
            <ac:picMk id="15" creationId="{68FB4E1B-8494-F9E0-D3E3-1558249FBA04}"/>
          </ac:picMkLst>
        </pc:picChg>
        <pc:picChg chg="del mod">
          <ac:chgData name="奥田陽子" userId="5bf8eb3d-eb6b-4939-b4ac-48d545c81564" providerId="ADAL" clId="{1C576E89-6B91-4A15-B650-82A7EF5FA249}" dt="2024-02-22T02:39:37.064" v="3740" actId="21"/>
          <ac:picMkLst>
            <pc:docMk/>
            <pc:sldMk cId="3356516204" sldId="292"/>
            <ac:picMk id="18" creationId="{16D27FE8-07D3-6760-9E4F-A04809707835}"/>
          </ac:picMkLst>
        </pc:picChg>
        <pc:picChg chg="del">
          <ac:chgData name="奥田陽子" userId="5bf8eb3d-eb6b-4939-b4ac-48d545c81564" providerId="ADAL" clId="{1C576E89-6B91-4A15-B650-82A7EF5FA249}" dt="2024-02-21T07:41:41.159" v="2991" actId="478"/>
          <ac:picMkLst>
            <pc:docMk/>
            <pc:sldMk cId="3356516204" sldId="292"/>
            <ac:picMk id="18" creationId="{66F3213C-8597-617D-9BF0-DDDDBF0A20EB}"/>
          </ac:picMkLst>
        </pc:picChg>
        <pc:picChg chg="del mod">
          <ac:chgData name="奥田陽子" userId="5bf8eb3d-eb6b-4939-b4ac-48d545c81564" providerId="ADAL" clId="{1C576E89-6B91-4A15-B650-82A7EF5FA249}" dt="2024-02-21T07:41:38.051" v="2988" actId="478"/>
          <ac:picMkLst>
            <pc:docMk/>
            <pc:sldMk cId="3356516204" sldId="292"/>
            <ac:picMk id="20" creationId="{3E18F6DD-4F4E-4257-4F19-2F254169FC1B}"/>
          </ac:picMkLst>
        </pc:picChg>
        <pc:picChg chg="del">
          <ac:chgData name="奥田陽子" userId="5bf8eb3d-eb6b-4939-b4ac-48d545c81564" providerId="ADAL" clId="{1C576E89-6B91-4A15-B650-82A7EF5FA249}" dt="2024-02-22T02:39:37.064" v="3740" actId="21"/>
          <ac:picMkLst>
            <pc:docMk/>
            <pc:sldMk cId="3356516204" sldId="292"/>
            <ac:picMk id="20" creationId="{67CD4B7B-2CA3-69DC-2A14-A9388F0D4AEB}"/>
          </ac:picMkLst>
        </pc:picChg>
        <pc:picChg chg="del">
          <ac:chgData name="奥田陽子" userId="5bf8eb3d-eb6b-4939-b4ac-48d545c81564" providerId="ADAL" clId="{1C576E89-6B91-4A15-B650-82A7EF5FA249}" dt="2024-02-21T06:18:48.987" v="2027" actId="478"/>
          <ac:picMkLst>
            <pc:docMk/>
            <pc:sldMk cId="3356516204" sldId="292"/>
            <ac:picMk id="25" creationId="{3A01B8EB-E40C-C698-94EC-D1A090B84042}"/>
          </ac:picMkLst>
        </pc:picChg>
        <pc:picChg chg="del">
          <ac:chgData name="奥田陽子" userId="5bf8eb3d-eb6b-4939-b4ac-48d545c81564" providerId="ADAL" clId="{1C576E89-6B91-4A15-B650-82A7EF5FA249}" dt="2024-02-21T08:01:42.786" v="3344" actId="478"/>
          <ac:picMkLst>
            <pc:docMk/>
            <pc:sldMk cId="3356516204" sldId="292"/>
            <ac:picMk id="28" creationId="{087079FE-26BA-0C23-926A-10BBC2F00DFA}"/>
          </ac:picMkLst>
        </pc:picChg>
        <pc:picChg chg="del mod">
          <ac:chgData name="奥田陽子" userId="5bf8eb3d-eb6b-4939-b4ac-48d545c81564" providerId="ADAL" clId="{1C576E89-6B91-4A15-B650-82A7EF5FA249}" dt="2024-02-22T02:39:37.064" v="3740" actId="21"/>
          <ac:picMkLst>
            <pc:docMk/>
            <pc:sldMk cId="3356516204" sldId="292"/>
            <ac:picMk id="28" creationId="{0CB7BF5C-5E14-3824-E9FD-30F50D4767E3}"/>
          </ac:picMkLst>
        </pc:picChg>
        <pc:picChg chg="add mod ord modCrop">
          <ac:chgData name="奥田陽子" userId="5bf8eb3d-eb6b-4939-b4ac-48d545c81564" providerId="ADAL" clId="{1C576E89-6B91-4A15-B650-82A7EF5FA249}" dt="2024-02-21T06:36:52.303" v="2240" actId="1076"/>
          <ac:picMkLst>
            <pc:docMk/>
            <pc:sldMk cId="3356516204" sldId="292"/>
            <ac:picMk id="29" creationId="{DCD2BF14-03C2-8B5D-CF40-F47B6F7EF4DE}"/>
          </ac:picMkLst>
        </pc:picChg>
        <pc:picChg chg="add mod">
          <ac:chgData name="奥田陽子" userId="5bf8eb3d-eb6b-4939-b4ac-48d545c81564" providerId="ADAL" clId="{1C576E89-6B91-4A15-B650-82A7EF5FA249}" dt="2024-02-21T07:52:44.170" v="3112" actId="692"/>
          <ac:picMkLst>
            <pc:docMk/>
            <pc:sldMk cId="3356516204" sldId="292"/>
            <ac:picMk id="30" creationId="{4A3749A1-2D1C-472A-8720-3CF08535B90B}"/>
          </ac:picMkLst>
        </pc:picChg>
        <pc:picChg chg="add mod ord modCrop">
          <ac:chgData name="奥田陽子" userId="5bf8eb3d-eb6b-4939-b4ac-48d545c81564" providerId="ADAL" clId="{1C576E89-6B91-4A15-B650-82A7EF5FA249}" dt="2024-02-21T07:47:00.194" v="3039" actId="1035"/>
          <ac:picMkLst>
            <pc:docMk/>
            <pc:sldMk cId="3356516204" sldId="292"/>
            <ac:picMk id="32" creationId="{15B5FA13-D050-7F3F-EAED-B37DCC062496}"/>
          </ac:picMkLst>
        </pc:picChg>
        <pc:picChg chg="del">
          <ac:chgData name="奥田陽子" userId="5bf8eb3d-eb6b-4939-b4ac-48d545c81564" providerId="ADAL" clId="{1C576E89-6B91-4A15-B650-82A7EF5FA249}" dt="2024-02-21T06:18:48.421" v="2026" actId="478"/>
          <ac:picMkLst>
            <pc:docMk/>
            <pc:sldMk cId="3356516204" sldId="292"/>
            <ac:picMk id="33" creationId="{9DD436F1-93BA-20AD-B795-39FB645891C9}"/>
          </ac:picMkLst>
        </pc:picChg>
        <pc:picChg chg="del mod">
          <ac:chgData name="奥田陽子" userId="5bf8eb3d-eb6b-4939-b4ac-48d545c81564" providerId="ADAL" clId="{1C576E89-6B91-4A15-B650-82A7EF5FA249}" dt="2024-02-21T07:54:02.173" v="3124" actId="478"/>
          <ac:picMkLst>
            <pc:docMk/>
            <pc:sldMk cId="3356516204" sldId="292"/>
            <ac:picMk id="35" creationId="{C6F02D32-37D9-7C55-0FB9-A38C89326B32}"/>
          </ac:picMkLst>
        </pc:picChg>
        <pc:picChg chg="add mod ord modCrop">
          <ac:chgData name="奥田陽子" userId="5bf8eb3d-eb6b-4939-b4ac-48d545c81564" providerId="ADAL" clId="{1C576E89-6B91-4A15-B650-82A7EF5FA249}" dt="2024-02-21T07:38:25.655" v="2950" actId="1076"/>
          <ac:picMkLst>
            <pc:docMk/>
            <pc:sldMk cId="3356516204" sldId="292"/>
            <ac:picMk id="37" creationId="{6336DB75-9C14-94C9-63F9-D4E87DE24B2E}"/>
          </ac:picMkLst>
        </pc:picChg>
        <pc:picChg chg="add mod ord modCrop">
          <ac:chgData name="奥田陽子" userId="5bf8eb3d-eb6b-4939-b4ac-48d545c81564" providerId="ADAL" clId="{1C576E89-6B91-4A15-B650-82A7EF5FA249}" dt="2024-02-21T08:04:40.894" v="3371" actId="1035"/>
          <ac:picMkLst>
            <pc:docMk/>
            <pc:sldMk cId="3356516204" sldId="292"/>
            <ac:picMk id="39" creationId="{E4500C60-4297-37BE-5D36-1C169E9E2D38}"/>
          </ac:picMkLst>
        </pc:picChg>
        <pc:picChg chg="del">
          <ac:chgData name="奥田陽子" userId="5bf8eb3d-eb6b-4939-b4ac-48d545c81564" providerId="ADAL" clId="{1C576E89-6B91-4A15-B650-82A7EF5FA249}" dt="2024-02-21T06:18:39.080" v="2013" actId="478"/>
          <ac:picMkLst>
            <pc:docMk/>
            <pc:sldMk cId="3356516204" sldId="292"/>
            <ac:picMk id="41" creationId="{E2585815-AC0E-1550-61DB-732A763F5F4F}"/>
          </ac:picMkLst>
        </pc:picChg>
        <pc:picChg chg="del">
          <ac:chgData name="奥田陽子" userId="5bf8eb3d-eb6b-4939-b4ac-48d545c81564" providerId="ADAL" clId="{1C576E89-6B91-4A15-B650-82A7EF5FA249}" dt="2024-02-21T06:18:37.808" v="2011" actId="478"/>
          <ac:picMkLst>
            <pc:docMk/>
            <pc:sldMk cId="3356516204" sldId="292"/>
            <ac:picMk id="42" creationId="{6062F4E1-55C7-1B62-07E7-D135108CE0BF}"/>
          </ac:picMkLst>
        </pc:picChg>
        <pc:picChg chg="del">
          <ac:chgData name="奥田陽子" userId="5bf8eb3d-eb6b-4939-b4ac-48d545c81564" providerId="ADAL" clId="{1C576E89-6B91-4A15-B650-82A7EF5FA249}" dt="2024-02-21T07:41:37.701" v="2987" actId="478"/>
          <ac:picMkLst>
            <pc:docMk/>
            <pc:sldMk cId="3356516204" sldId="292"/>
            <ac:picMk id="43" creationId="{85C473E1-E13F-D838-048B-047E7925DCA3}"/>
          </ac:picMkLst>
        </pc:picChg>
        <pc:picChg chg="add mod ord">
          <ac:chgData name="奥田陽子" userId="5bf8eb3d-eb6b-4939-b4ac-48d545c81564" providerId="ADAL" clId="{1C576E89-6B91-4A15-B650-82A7EF5FA249}" dt="2024-02-21T07:43:13.903" v="3010" actId="167"/>
          <ac:picMkLst>
            <pc:docMk/>
            <pc:sldMk cId="3356516204" sldId="292"/>
            <ac:picMk id="44" creationId="{42C6C9A5-81FF-5CD1-9198-E96D8222F7F4}"/>
          </ac:picMkLst>
        </pc:picChg>
        <pc:picChg chg="del">
          <ac:chgData name="奥田陽子" userId="5bf8eb3d-eb6b-4939-b4ac-48d545c81564" providerId="ADAL" clId="{1C576E89-6B91-4A15-B650-82A7EF5FA249}" dt="2024-02-21T06:18:38.640" v="2012" actId="478"/>
          <ac:picMkLst>
            <pc:docMk/>
            <pc:sldMk cId="3356516204" sldId="292"/>
            <ac:picMk id="46" creationId="{E501578B-6F4B-C7EF-9C4F-A72CAB13FDC5}"/>
          </ac:picMkLst>
        </pc:picChg>
        <pc:picChg chg="del mod">
          <ac:chgData name="奥田陽子" userId="5bf8eb3d-eb6b-4939-b4ac-48d545c81564" providerId="ADAL" clId="{1C576E89-6B91-4A15-B650-82A7EF5FA249}" dt="2024-02-21T07:41:39.077" v="2989" actId="478"/>
          <ac:picMkLst>
            <pc:docMk/>
            <pc:sldMk cId="3356516204" sldId="292"/>
            <ac:picMk id="49" creationId="{55646122-D389-9860-1F7E-BAD716D75DAE}"/>
          </ac:picMkLst>
        </pc:picChg>
        <pc:picChg chg="add del mod ord">
          <ac:chgData name="奥田陽子" userId="5bf8eb3d-eb6b-4939-b4ac-48d545c81564" providerId="ADAL" clId="{1C576E89-6B91-4A15-B650-82A7EF5FA249}" dt="2024-02-21T08:01:45.328" v="3345" actId="478"/>
          <ac:picMkLst>
            <pc:docMk/>
            <pc:sldMk cId="3356516204" sldId="292"/>
            <ac:picMk id="61" creationId="{8753BFFF-538C-637E-B12A-A366CB419512}"/>
          </ac:picMkLst>
        </pc:picChg>
        <pc:picChg chg="add del mod">
          <ac:chgData name="奥田陽子" userId="5bf8eb3d-eb6b-4939-b4ac-48d545c81564" providerId="ADAL" clId="{1C576E89-6B91-4A15-B650-82A7EF5FA249}" dt="2024-02-21T08:02:32.154" v="3347" actId="478"/>
          <ac:picMkLst>
            <pc:docMk/>
            <pc:sldMk cId="3356516204" sldId="292"/>
            <ac:picMk id="63" creationId="{02E72A49-D3D4-8429-6DFC-27B179374F89}"/>
          </ac:picMkLst>
        </pc:picChg>
        <pc:picChg chg="add mod ord modCrop">
          <ac:chgData name="奥田陽子" userId="5bf8eb3d-eb6b-4939-b4ac-48d545c81564" providerId="ADAL" clId="{1C576E89-6B91-4A15-B650-82A7EF5FA249}" dt="2024-02-21T08:07:03.797" v="3389" actId="1076"/>
          <ac:picMkLst>
            <pc:docMk/>
            <pc:sldMk cId="3356516204" sldId="292"/>
            <ac:picMk id="1057" creationId="{BE57E692-1FC3-BEEC-59E7-88A0167821C2}"/>
          </ac:picMkLst>
        </pc:picChg>
        <pc:picChg chg="add mod ord modCrop">
          <ac:chgData name="奥田陽子" userId="5bf8eb3d-eb6b-4939-b4ac-48d545c81564" providerId="ADAL" clId="{1C576E89-6B91-4A15-B650-82A7EF5FA249}" dt="2024-02-21T08:07:30.295" v="3396" actId="18131"/>
          <ac:picMkLst>
            <pc:docMk/>
            <pc:sldMk cId="3356516204" sldId="292"/>
            <ac:picMk id="1059" creationId="{71B8D2A4-394C-4672-F9D5-31B9D776B91B}"/>
          </ac:picMkLst>
        </pc:picChg>
        <pc:picChg chg="add del mod">
          <ac:chgData name="奥田陽子" userId="5bf8eb3d-eb6b-4939-b4ac-48d545c81564" providerId="ADAL" clId="{1C576E89-6B91-4A15-B650-82A7EF5FA249}" dt="2024-02-21T06:32:29.633" v="2164" actId="478"/>
          <ac:picMkLst>
            <pc:docMk/>
            <pc:sldMk cId="3356516204" sldId="292"/>
            <ac:picMk id="1121" creationId="{3B2628D6-F7FD-872D-F055-506BAFBF06C6}"/>
          </ac:picMkLst>
        </pc:picChg>
        <pc:picChg chg="del">
          <ac:chgData name="奥田陽子" userId="5bf8eb3d-eb6b-4939-b4ac-48d545c81564" providerId="ADAL" clId="{1C576E89-6B91-4A15-B650-82A7EF5FA249}" dt="2024-02-21T07:54:03.571" v="3126" actId="478"/>
          <ac:picMkLst>
            <pc:docMk/>
            <pc:sldMk cId="3356516204" sldId="292"/>
            <ac:picMk id="1123" creationId="{4BBAF929-2F18-225C-749B-10CFC784DF6F}"/>
          </ac:picMkLst>
        </pc:picChg>
        <pc:picChg chg="del">
          <ac:chgData name="奥田陽子" userId="5bf8eb3d-eb6b-4939-b4ac-48d545c81564" providerId="ADAL" clId="{1C576E89-6B91-4A15-B650-82A7EF5FA249}" dt="2024-02-21T06:18:46.223" v="2023" actId="478"/>
          <ac:picMkLst>
            <pc:docMk/>
            <pc:sldMk cId="3356516204" sldId="292"/>
            <ac:picMk id="1128" creationId="{557BD829-0727-A175-E6C8-99B59D4AC9B3}"/>
          </ac:picMkLst>
        </pc:picChg>
        <pc:picChg chg="add del mod">
          <ac:chgData name="奥田陽子" userId="5bf8eb3d-eb6b-4939-b4ac-48d545c81564" providerId="ADAL" clId="{1C576E89-6B91-4A15-B650-82A7EF5FA249}" dt="2024-02-21T07:41:36.635" v="2986" actId="478"/>
          <ac:picMkLst>
            <pc:docMk/>
            <pc:sldMk cId="3356516204" sldId="292"/>
            <ac:picMk id="1129" creationId="{53AAA8B5-63B0-C73F-B839-8B36CBA53F50}"/>
          </ac:picMkLst>
        </pc:picChg>
        <pc:picChg chg="del mod">
          <ac:chgData name="奥田陽子" userId="5bf8eb3d-eb6b-4939-b4ac-48d545c81564" providerId="ADAL" clId="{1C576E89-6B91-4A15-B650-82A7EF5FA249}" dt="2024-02-21T07:54:02.785" v="3125" actId="478"/>
          <ac:picMkLst>
            <pc:docMk/>
            <pc:sldMk cId="3356516204" sldId="292"/>
            <ac:picMk id="1130" creationId="{689D0765-E3F3-A2EA-F293-A9EAFDD55B3C}"/>
          </ac:picMkLst>
        </pc:picChg>
        <pc:picChg chg="del">
          <ac:chgData name="奥田陽子" userId="5bf8eb3d-eb6b-4939-b4ac-48d545c81564" providerId="ADAL" clId="{1C576E89-6B91-4A15-B650-82A7EF5FA249}" dt="2024-02-21T06:18:47.039" v="2024" actId="478"/>
          <ac:picMkLst>
            <pc:docMk/>
            <pc:sldMk cId="3356516204" sldId="292"/>
            <ac:picMk id="1134" creationId="{0D5DF6E2-F8F2-7BA5-0A6D-B835AD3EBDCB}"/>
          </ac:picMkLst>
        </pc:picChg>
        <pc:picChg chg="add del mod modCrop">
          <ac:chgData name="奥田陽子" userId="5bf8eb3d-eb6b-4939-b4ac-48d545c81564" providerId="ADAL" clId="{1C576E89-6B91-4A15-B650-82A7EF5FA249}" dt="2024-02-21T07:41:36.306" v="2985" actId="478"/>
          <ac:picMkLst>
            <pc:docMk/>
            <pc:sldMk cId="3356516204" sldId="292"/>
            <ac:picMk id="1135" creationId="{531DDA00-D8DE-67E2-1FC0-B708E563E6E6}"/>
          </ac:picMkLst>
        </pc:picChg>
        <pc:picChg chg="del">
          <ac:chgData name="奥田陽子" userId="5bf8eb3d-eb6b-4939-b4ac-48d545c81564" providerId="ADAL" clId="{1C576E89-6B91-4A15-B650-82A7EF5FA249}" dt="2024-02-21T06:18:44.044" v="2020" actId="478"/>
          <ac:picMkLst>
            <pc:docMk/>
            <pc:sldMk cId="3356516204" sldId="292"/>
            <ac:picMk id="1136" creationId="{D7B37D5C-13E3-41E4-0D7F-2146E8F1801B}"/>
          </ac:picMkLst>
        </pc:picChg>
        <pc:picChg chg="del">
          <ac:chgData name="奥田陽子" userId="5bf8eb3d-eb6b-4939-b4ac-48d545c81564" providerId="ADAL" clId="{1C576E89-6B91-4A15-B650-82A7EF5FA249}" dt="2024-02-21T06:18:45.280" v="2021" actId="478"/>
          <ac:picMkLst>
            <pc:docMk/>
            <pc:sldMk cId="3356516204" sldId="292"/>
            <ac:picMk id="1138" creationId="{63676BF5-2AC1-8F3D-E022-B47F307DDA0D}"/>
          </ac:picMkLst>
        </pc:picChg>
        <pc:picChg chg="del">
          <ac:chgData name="奥田陽子" userId="5bf8eb3d-eb6b-4939-b4ac-48d545c81564" providerId="ADAL" clId="{1C576E89-6B91-4A15-B650-82A7EF5FA249}" dt="2024-02-21T06:18:45.909" v="2022" actId="478"/>
          <ac:picMkLst>
            <pc:docMk/>
            <pc:sldMk cId="3356516204" sldId="292"/>
            <ac:picMk id="1139" creationId="{E954E44C-37FE-2186-430C-B56608B7EE8B}"/>
          </ac:picMkLst>
        </pc:picChg>
        <pc:picChg chg="del">
          <ac:chgData name="奥田陽子" userId="5bf8eb3d-eb6b-4939-b4ac-48d545c81564" providerId="ADAL" clId="{1C576E89-6B91-4A15-B650-82A7EF5FA249}" dt="2024-02-21T06:18:47.384" v="2025" actId="478"/>
          <ac:picMkLst>
            <pc:docMk/>
            <pc:sldMk cId="3356516204" sldId="292"/>
            <ac:picMk id="1140" creationId="{7F4BF510-4224-D4F2-8455-CC4924E91B5F}"/>
          </ac:picMkLst>
        </pc:picChg>
        <pc:picChg chg="del">
          <ac:chgData name="奥田陽子" userId="5bf8eb3d-eb6b-4939-b4ac-48d545c81564" providerId="ADAL" clId="{1C576E89-6B91-4A15-B650-82A7EF5FA249}" dt="2024-02-21T06:18:41.939" v="2017" actId="478"/>
          <ac:picMkLst>
            <pc:docMk/>
            <pc:sldMk cId="3356516204" sldId="292"/>
            <ac:picMk id="1142" creationId="{5D5F7729-F481-4BEA-6C29-1E20F03130F5}"/>
          </ac:picMkLst>
        </pc:picChg>
        <pc:picChg chg="del">
          <ac:chgData name="奥田陽子" userId="5bf8eb3d-eb6b-4939-b4ac-48d545c81564" providerId="ADAL" clId="{1C576E89-6B91-4A15-B650-82A7EF5FA249}" dt="2024-02-21T06:18:40.304" v="2014" actId="478"/>
          <ac:picMkLst>
            <pc:docMk/>
            <pc:sldMk cId="3356516204" sldId="292"/>
            <ac:picMk id="1143" creationId="{F2B9C75D-F75B-0742-6275-FF4BF8D0CA3B}"/>
          </ac:picMkLst>
        </pc:picChg>
        <pc:picChg chg="del">
          <ac:chgData name="奥田陽子" userId="5bf8eb3d-eb6b-4939-b4ac-48d545c81564" providerId="ADAL" clId="{1C576E89-6B91-4A15-B650-82A7EF5FA249}" dt="2024-02-21T06:18:41.238" v="2015" actId="478"/>
          <ac:picMkLst>
            <pc:docMk/>
            <pc:sldMk cId="3356516204" sldId="292"/>
            <ac:picMk id="1144" creationId="{BA4C6B1E-DDE1-90EF-A1C9-D60121EF6532}"/>
          </ac:picMkLst>
        </pc:picChg>
        <pc:picChg chg="add del mod">
          <ac:chgData name="奥田陽子" userId="5bf8eb3d-eb6b-4939-b4ac-48d545c81564" providerId="ADAL" clId="{1C576E89-6B91-4A15-B650-82A7EF5FA249}" dt="2024-02-21T06:51:00.357" v="2395" actId="478"/>
          <ac:picMkLst>
            <pc:docMk/>
            <pc:sldMk cId="3356516204" sldId="292"/>
            <ac:picMk id="1145" creationId="{E45C4858-7330-8386-23FD-545864192DBD}"/>
          </ac:picMkLst>
        </pc:picChg>
        <pc:picChg chg="add del mod modCrop">
          <ac:chgData name="奥田陽子" userId="5bf8eb3d-eb6b-4939-b4ac-48d545c81564" providerId="ADAL" clId="{1C576E89-6B91-4A15-B650-82A7EF5FA249}" dt="2024-02-21T06:51:56.497" v="2405" actId="21"/>
          <ac:picMkLst>
            <pc:docMk/>
            <pc:sldMk cId="3356516204" sldId="292"/>
            <ac:picMk id="1147" creationId="{AF95C49D-E97E-C11F-451E-3477E1776192}"/>
          </ac:picMkLst>
        </pc:picChg>
        <pc:picChg chg="del">
          <ac:chgData name="奥田陽子" userId="5bf8eb3d-eb6b-4939-b4ac-48d545c81564" providerId="ADAL" clId="{1C576E89-6B91-4A15-B650-82A7EF5FA249}" dt="2024-02-21T06:18:41.560" v="2016" actId="478"/>
          <ac:picMkLst>
            <pc:docMk/>
            <pc:sldMk cId="3356516204" sldId="292"/>
            <ac:picMk id="1148" creationId="{B00961F1-6280-F2E6-E1B7-99E69340E824}"/>
          </ac:picMkLst>
        </pc:picChg>
        <pc:picChg chg="add mod ord">
          <ac:chgData name="奥田陽子" userId="5bf8eb3d-eb6b-4939-b4ac-48d545c81564" providerId="ADAL" clId="{1C576E89-6B91-4A15-B650-82A7EF5FA249}" dt="2024-02-21T08:08:59.492" v="3430" actId="1076"/>
          <ac:picMkLst>
            <pc:docMk/>
            <pc:sldMk cId="3356516204" sldId="292"/>
            <ac:picMk id="1149" creationId="{896EB5B0-14F8-C6FD-C245-9D61BF0D03E5}"/>
          </ac:picMkLst>
        </pc:picChg>
        <pc:cxnChg chg="add del">
          <ac:chgData name="奥田陽子" userId="5bf8eb3d-eb6b-4939-b4ac-48d545c81564" providerId="ADAL" clId="{1C576E89-6B91-4A15-B650-82A7EF5FA249}" dt="2024-02-21T08:15:44.761" v="3613" actId="478"/>
          <ac:cxnSpMkLst>
            <pc:docMk/>
            <pc:sldMk cId="3356516204" sldId="292"/>
            <ac:cxnSpMk id="19" creationId="{07ADA61A-2AE7-06F9-4C5B-7A57BB0194AB}"/>
          </ac:cxnSpMkLst>
        </pc:cxnChg>
        <pc:cxnChg chg="add mod ord">
          <ac:chgData name="奥田陽子" userId="5bf8eb3d-eb6b-4939-b4ac-48d545c81564" providerId="ADAL" clId="{1C576E89-6B91-4A15-B650-82A7EF5FA249}" dt="2024-02-21T08:17:14.418" v="3683" actId="164"/>
          <ac:cxnSpMkLst>
            <pc:docMk/>
            <pc:sldMk cId="3356516204" sldId="292"/>
            <ac:cxnSpMk id="25" creationId="{20ABF136-6719-9A63-E73B-7FE559B6246D}"/>
          </ac:cxnSpMkLst>
        </pc:cxnChg>
      </pc:sldChg>
      <pc:sldChg chg="addSp delSp modSp add del mod">
        <pc:chgData name="奥田陽子" userId="5bf8eb3d-eb6b-4939-b4ac-48d545c81564" providerId="ADAL" clId="{1C576E89-6B91-4A15-B650-82A7EF5FA249}" dt="2024-02-21T07:50:34.629" v="3091" actId="47"/>
        <pc:sldMkLst>
          <pc:docMk/>
          <pc:sldMk cId="675872026" sldId="293"/>
        </pc:sldMkLst>
        <pc:spChg chg="del">
          <ac:chgData name="奥田陽子" userId="5bf8eb3d-eb6b-4939-b4ac-48d545c81564" providerId="ADAL" clId="{1C576E89-6B91-4A15-B650-82A7EF5FA249}" dt="2024-02-21T06:58:53.629" v="2535" actId="478"/>
          <ac:spMkLst>
            <pc:docMk/>
            <pc:sldMk cId="675872026" sldId="293"/>
            <ac:spMk id="16" creationId="{33CAE8A4-6252-41CD-18DD-E8E88A1F5370}"/>
          </ac:spMkLst>
        </pc:spChg>
        <pc:spChg chg="mod">
          <ac:chgData name="奥田陽子" userId="5bf8eb3d-eb6b-4939-b4ac-48d545c81564" providerId="ADAL" clId="{1C576E89-6B91-4A15-B650-82A7EF5FA249}" dt="2024-02-21T06:45:41.218" v="2344" actId="1076"/>
          <ac:spMkLst>
            <pc:docMk/>
            <pc:sldMk cId="675872026" sldId="293"/>
            <ac:spMk id="23" creationId="{E6B34708-47C2-F6F8-3EDC-094B380CFBC7}"/>
          </ac:spMkLst>
        </pc:spChg>
        <pc:grpChg chg="ord">
          <ac:chgData name="奥田陽子" userId="5bf8eb3d-eb6b-4939-b4ac-48d545c81564" providerId="ADAL" clId="{1C576E89-6B91-4A15-B650-82A7EF5FA249}" dt="2024-02-21T06:44:57.935" v="2329" actId="166"/>
          <ac:grpSpMkLst>
            <pc:docMk/>
            <pc:sldMk cId="675872026" sldId="293"/>
            <ac:grpSpMk id="17" creationId="{AAD39E8E-DB4B-1399-BB0B-0B2BB84BED91}"/>
          </ac:grpSpMkLst>
        </pc:grpChg>
        <pc:grpChg chg="mod">
          <ac:chgData name="奥田陽子" userId="5bf8eb3d-eb6b-4939-b4ac-48d545c81564" providerId="ADAL" clId="{1C576E89-6B91-4A15-B650-82A7EF5FA249}" dt="2024-02-21T06:44:08.745" v="2305" actId="164"/>
          <ac:grpSpMkLst>
            <pc:docMk/>
            <pc:sldMk cId="675872026" sldId="293"/>
            <ac:grpSpMk id="26" creationId="{C142B34A-0BD7-24E7-1057-63C595A12158}"/>
          </ac:grpSpMkLst>
        </pc:grpChg>
        <pc:grpChg chg="del mod">
          <ac:chgData name="奥田陽子" userId="5bf8eb3d-eb6b-4939-b4ac-48d545c81564" providerId="ADAL" clId="{1C576E89-6B91-4A15-B650-82A7EF5FA249}" dt="2024-02-21T06:58:52.471" v="2532" actId="478"/>
          <ac:grpSpMkLst>
            <pc:docMk/>
            <pc:sldMk cId="675872026" sldId="293"/>
            <ac:grpSpMk id="55" creationId="{AF8EAB5A-B98B-0062-DDB9-066F9308E6A8}"/>
          </ac:grpSpMkLst>
        </pc:grpChg>
        <pc:grpChg chg="add mod ord">
          <ac:chgData name="奥田陽子" userId="5bf8eb3d-eb6b-4939-b4ac-48d545c81564" providerId="ADAL" clId="{1C576E89-6B91-4A15-B650-82A7EF5FA249}" dt="2024-02-21T07:50:24.081" v="3085" actId="1076"/>
          <ac:grpSpMkLst>
            <pc:docMk/>
            <pc:sldMk cId="675872026" sldId="293"/>
            <ac:grpSpMk id="1128" creationId="{AFCF0985-9AFD-14B4-3420-63AC8FC0F79C}"/>
          </ac:grpSpMkLst>
        </pc:grpChg>
        <pc:grpChg chg="mod ord">
          <ac:chgData name="奥田陽子" userId="5bf8eb3d-eb6b-4939-b4ac-48d545c81564" providerId="ADAL" clId="{1C576E89-6B91-4A15-B650-82A7EF5FA249}" dt="2024-02-21T06:44:08.745" v="2305" actId="164"/>
          <ac:grpSpMkLst>
            <pc:docMk/>
            <pc:sldMk cId="675872026" sldId="293"/>
            <ac:grpSpMk id="1137" creationId="{621D2852-DBA0-AA6E-9218-2C988FC0CEE2}"/>
          </ac:grpSpMkLst>
        </pc:grpChg>
        <pc:picChg chg="del">
          <ac:chgData name="奥田陽子" userId="5bf8eb3d-eb6b-4939-b4ac-48d545c81564" providerId="ADAL" clId="{1C576E89-6B91-4A15-B650-82A7EF5FA249}" dt="2024-02-21T06:58:53.190" v="2534" actId="478"/>
          <ac:picMkLst>
            <pc:docMk/>
            <pc:sldMk cId="675872026" sldId="293"/>
            <ac:picMk id="6" creationId="{83C0498F-5EBD-A3DA-C19E-8CFF1B92E052}"/>
          </ac:picMkLst>
        </pc:picChg>
        <pc:picChg chg="mod">
          <ac:chgData name="奥田陽子" userId="5bf8eb3d-eb6b-4939-b4ac-48d545c81564" providerId="ADAL" clId="{1C576E89-6B91-4A15-B650-82A7EF5FA249}" dt="2024-02-21T06:44:08.745" v="2305" actId="164"/>
          <ac:picMkLst>
            <pc:docMk/>
            <pc:sldMk cId="675872026" sldId="293"/>
            <ac:picMk id="12" creationId="{450A0EA1-0D97-B80D-96E2-DBB111A9719C}"/>
          </ac:picMkLst>
        </pc:picChg>
        <pc:picChg chg="add del mod">
          <ac:chgData name="奥田陽子" userId="5bf8eb3d-eb6b-4939-b4ac-48d545c81564" providerId="ADAL" clId="{1C576E89-6B91-4A15-B650-82A7EF5FA249}" dt="2024-02-21T06:43:31.067" v="2285" actId="478"/>
          <ac:picMkLst>
            <pc:docMk/>
            <pc:sldMk cId="675872026" sldId="293"/>
            <ac:picMk id="13" creationId="{19D98C9A-6FBA-86B0-1DA0-4CA2AC0E5740}"/>
          </ac:picMkLst>
        </pc:picChg>
        <pc:picChg chg="del">
          <ac:chgData name="奥田陽子" userId="5bf8eb3d-eb6b-4939-b4ac-48d545c81564" providerId="ADAL" clId="{1C576E89-6B91-4A15-B650-82A7EF5FA249}" dt="2024-02-21T06:58:54.037" v="2536" actId="478"/>
          <ac:picMkLst>
            <pc:docMk/>
            <pc:sldMk cId="675872026" sldId="293"/>
            <ac:picMk id="18" creationId="{02AE9E32-CB6D-3CFA-ABA9-8109152BAFF3}"/>
          </ac:picMkLst>
        </pc:picChg>
        <pc:picChg chg="del">
          <ac:chgData name="奥田陽子" userId="5bf8eb3d-eb6b-4939-b4ac-48d545c81564" providerId="ADAL" clId="{1C576E89-6B91-4A15-B650-82A7EF5FA249}" dt="2024-02-21T06:58:55.261" v="2537" actId="478"/>
          <ac:picMkLst>
            <pc:docMk/>
            <pc:sldMk cId="675872026" sldId="293"/>
            <ac:picMk id="20" creationId="{722A11BB-4BB2-CE49-3ED5-F47D3F0421D5}"/>
          </ac:picMkLst>
        </pc:picChg>
        <pc:picChg chg="add del mod">
          <ac:chgData name="奥田陽子" userId="5bf8eb3d-eb6b-4939-b4ac-48d545c81564" providerId="ADAL" clId="{1C576E89-6B91-4A15-B650-82A7EF5FA249}" dt="2024-02-21T07:50:25.572" v="3086" actId="21"/>
          <ac:picMkLst>
            <pc:docMk/>
            <pc:sldMk cId="675872026" sldId="293"/>
            <ac:picMk id="25" creationId="{9229FD20-4A92-EED4-F86C-647B4D08D69B}"/>
          </ac:picMkLst>
        </pc:picChg>
        <pc:picChg chg="del mod">
          <ac:chgData name="奥田陽子" userId="5bf8eb3d-eb6b-4939-b4ac-48d545c81564" providerId="ADAL" clId="{1C576E89-6B91-4A15-B650-82A7EF5FA249}" dt="2024-02-21T06:58:55.631" v="2538" actId="478"/>
          <ac:picMkLst>
            <pc:docMk/>
            <pc:sldMk cId="675872026" sldId="293"/>
            <ac:picMk id="30" creationId="{2608F43C-F40A-0B65-5130-322D772B2C5A}"/>
          </ac:picMkLst>
        </pc:picChg>
        <pc:picChg chg="add del mod ord">
          <ac:chgData name="奥田陽子" userId="5bf8eb3d-eb6b-4939-b4ac-48d545c81564" providerId="ADAL" clId="{1C576E89-6B91-4A15-B650-82A7EF5FA249}" dt="2024-02-21T06:58:58.981" v="2544" actId="478"/>
          <ac:picMkLst>
            <pc:docMk/>
            <pc:sldMk cId="675872026" sldId="293"/>
            <ac:picMk id="31" creationId="{0EBC212B-1D6C-1DFA-0412-204636501801}"/>
          </ac:picMkLst>
        </pc:picChg>
        <pc:picChg chg="del">
          <ac:chgData name="奥田陽子" userId="5bf8eb3d-eb6b-4939-b4ac-48d545c81564" providerId="ADAL" clId="{1C576E89-6B91-4A15-B650-82A7EF5FA249}" dt="2024-02-21T06:58:58.416" v="2543" actId="478"/>
          <ac:picMkLst>
            <pc:docMk/>
            <pc:sldMk cId="675872026" sldId="293"/>
            <ac:picMk id="35" creationId="{024ED7B6-8050-6FDA-2D06-DD9352C173D2}"/>
          </ac:picMkLst>
        </pc:picChg>
        <pc:picChg chg="del">
          <ac:chgData name="奥田陽子" userId="5bf8eb3d-eb6b-4939-b4ac-48d545c81564" providerId="ADAL" clId="{1C576E89-6B91-4A15-B650-82A7EF5FA249}" dt="2024-02-21T06:58:57.514" v="2541" actId="478"/>
          <ac:picMkLst>
            <pc:docMk/>
            <pc:sldMk cId="675872026" sldId="293"/>
            <ac:picMk id="43" creationId="{81E5F2F8-8FD3-53F0-F6BB-877DEC36F947}"/>
          </ac:picMkLst>
        </pc:picChg>
        <pc:picChg chg="del">
          <ac:chgData name="奥田陽子" userId="5bf8eb3d-eb6b-4939-b4ac-48d545c81564" providerId="ADAL" clId="{1C576E89-6B91-4A15-B650-82A7EF5FA249}" dt="2024-02-21T06:58:55.966" v="2539" actId="478"/>
          <ac:picMkLst>
            <pc:docMk/>
            <pc:sldMk cId="675872026" sldId="293"/>
            <ac:picMk id="49" creationId="{EAF924A0-6F55-6250-2C67-761532D453DF}"/>
          </ac:picMkLst>
        </pc:picChg>
        <pc:picChg chg="add del mod">
          <ac:chgData name="奥田陽子" userId="5bf8eb3d-eb6b-4939-b4ac-48d545c81564" providerId="ADAL" clId="{1C576E89-6B91-4A15-B650-82A7EF5FA249}" dt="2024-02-21T06:58:59.844" v="2546" actId="478"/>
          <ac:picMkLst>
            <pc:docMk/>
            <pc:sldMk cId="675872026" sldId="293"/>
            <ac:picMk id="1122" creationId="{114FBBB3-F668-A6CC-D2D0-D493A9C451F7}"/>
          </ac:picMkLst>
        </pc:picChg>
        <pc:picChg chg="del">
          <ac:chgData name="奥田陽子" userId="5bf8eb3d-eb6b-4939-b4ac-48d545c81564" providerId="ADAL" clId="{1C576E89-6B91-4A15-B650-82A7EF5FA249}" dt="2024-02-21T06:58:56.704" v="2540" actId="478"/>
          <ac:picMkLst>
            <pc:docMk/>
            <pc:sldMk cId="675872026" sldId="293"/>
            <ac:picMk id="1123" creationId="{074CDC3B-4A22-708A-5188-0F50E8A5AB24}"/>
          </ac:picMkLst>
        </pc:picChg>
        <pc:picChg chg="del">
          <ac:chgData name="奥田陽子" userId="5bf8eb3d-eb6b-4939-b4ac-48d545c81564" providerId="ADAL" clId="{1C576E89-6B91-4A15-B650-82A7EF5FA249}" dt="2024-02-21T06:58:59.248" v="2545" actId="478"/>
          <ac:picMkLst>
            <pc:docMk/>
            <pc:sldMk cId="675872026" sldId="293"/>
            <ac:picMk id="1129" creationId="{BAC9B269-4800-2D27-5C64-55C8B926C62F}"/>
          </ac:picMkLst>
        </pc:picChg>
        <pc:picChg chg="del">
          <ac:chgData name="奥田陽子" userId="5bf8eb3d-eb6b-4939-b4ac-48d545c81564" providerId="ADAL" clId="{1C576E89-6B91-4A15-B650-82A7EF5FA249}" dt="2024-02-21T06:58:57.835" v="2542" actId="478"/>
          <ac:picMkLst>
            <pc:docMk/>
            <pc:sldMk cId="675872026" sldId="293"/>
            <ac:picMk id="1130" creationId="{5B44504E-FCE7-A4FD-386E-68590D638DD9}"/>
          </ac:picMkLst>
        </pc:picChg>
        <pc:picChg chg="add del mod">
          <ac:chgData name="奥田陽子" userId="5bf8eb3d-eb6b-4939-b4ac-48d545c81564" providerId="ADAL" clId="{1C576E89-6B91-4A15-B650-82A7EF5FA249}" dt="2024-02-21T06:48:19.621" v="2378" actId="21"/>
          <ac:picMkLst>
            <pc:docMk/>
            <pc:sldMk cId="675872026" sldId="293"/>
            <ac:picMk id="1133" creationId="{A529887B-39D8-5F5B-8AA4-14CDABAE115E}"/>
          </ac:picMkLst>
        </pc:picChg>
        <pc:picChg chg="add del mod">
          <ac:chgData name="奥田陽子" userId="5bf8eb3d-eb6b-4939-b4ac-48d545c81564" providerId="ADAL" clId="{1C576E89-6B91-4A15-B650-82A7EF5FA249}" dt="2024-02-21T07:50:11.201" v="3078" actId="21"/>
          <ac:picMkLst>
            <pc:docMk/>
            <pc:sldMk cId="675872026" sldId="293"/>
            <ac:picMk id="1134" creationId="{F7CF05C9-7972-1F78-7EA5-431070434D7F}"/>
          </ac:picMkLst>
        </pc:picChg>
        <pc:picChg chg="del mod">
          <ac:chgData name="奥田陽子" userId="5bf8eb3d-eb6b-4939-b4ac-48d545c81564" providerId="ADAL" clId="{1C576E89-6B91-4A15-B650-82A7EF5FA249}" dt="2024-02-21T06:58:52.832" v="2533" actId="478"/>
          <ac:picMkLst>
            <pc:docMk/>
            <pc:sldMk cId="675872026" sldId="293"/>
            <ac:picMk id="1135" creationId="{E6EF3F10-6BB6-CEB0-5802-20F84DC8E06A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1T07:39:50.535" v="2963" actId="47"/>
        <pc:sldMkLst>
          <pc:docMk/>
          <pc:sldMk cId="4093259409" sldId="294"/>
        </pc:sldMkLst>
        <pc:spChg chg="del">
          <ac:chgData name="奥田陽子" userId="5bf8eb3d-eb6b-4939-b4ac-48d545c81564" providerId="ADAL" clId="{1C576E89-6B91-4A15-B650-82A7EF5FA249}" dt="2024-02-21T06:58:47.100" v="2525" actId="478"/>
          <ac:spMkLst>
            <pc:docMk/>
            <pc:sldMk cId="4093259409" sldId="294"/>
            <ac:spMk id="16" creationId="{EA92A2EA-6906-47B8-95E8-545E9E712D14}"/>
          </ac:spMkLst>
        </pc:spChg>
        <pc:spChg chg="mod">
          <ac:chgData name="奥田陽子" userId="5bf8eb3d-eb6b-4939-b4ac-48d545c81564" providerId="ADAL" clId="{1C576E89-6B91-4A15-B650-82A7EF5FA249}" dt="2024-02-21T07:26:06.242" v="2890" actId="1037"/>
          <ac:spMkLst>
            <pc:docMk/>
            <pc:sldMk cId="4093259409" sldId="294"/>
            <ac:spMk id="23" creationId="{44C5C91A-1A73-B348-0944-AFF5FEE51825}"/>
          </ac:spMkLst>
        </pc:spChg>
        <pc:spChg chg="mod">
          <ac:chgData name="奥田陽子" userId="5bf8eb3d-eb6b-4939-b4ac-48d545c81564" providerId="ADAL" clId="{1C576E89-6B91-4A15-B650-82A7EF5FA249}" dt="2024-02-21T07:26:37.109" v="2897"/>
          <ac:spMkLst>
            <pc:docMk/>
            <pc:sldMk cId="4093259409" sldId="294"/>
            <ac:spMk id="27" creationId="{C479F130-51CC-1D70-4860-CE08D36CABC8}"/>
          </ac:spMkLst>
        </pc:spChg>
        <pc:spChg chg="mod">
          <ac:chgData name="奥田陽子" userId="5bf8eb3d-eb6b-4939-b4ac-48d545c81564" providerId="ADAL" clId="{1C576E89-6B91-4A15-B650-82A7EF5FA249}" dt="2024-02-21T07:26:37.109" v="2897"/>
          <ac:spMkLst>
            <pc:docMk/>
            <pc:sldMk cId="4093259409" sldId="294"/>
            <ac:spMk id="1121" creationId="{C73F504F-517B-032C-C0F2-D7FFBDCDBC18}"/>
          </ac:spMkLst>
        </pc:spChg>
        <pc:grpChg chg="add mod">
          <ac:chgData name="奥田陽子" userId="5bf8eb3d-eb6b-4939-b4ac-48d545c81564" providerId="ADAL" clId="{1C576E89-6B91-4A15-B650-82A7EF5FA249}" dt="2024-02-21T07:26:37.109" v="2897"/>
          <ac:grpSpMkLst>
            <pc:docMk/>
            <pc:sldMk cId="4093259409" sldId="294"/>
            <ac:grpSpMk id="14" creationId="{E532803A-BEB5-CAD2-5A5F-9C4DFFA42080}"/>
          </ac:grpSpMkLst>
        </pc:grpChg>
        <pc:grpChg chg="del ord">
          <ac:chgData name="奥田陽子" userId="5bf8eb3d-eb6b-4939-b4ac-48d545c81564" providerId="ADAL" clId="{1C576E89-6B91-4A15-B650-82A7EF5FA249}" dt="2024-02-21T07:26:14.108" v="2891" actId="21"/>
          <ac:grpSpMkLst>
            <pc:docMk/>
            <pc:sldMk cId="4093259409" sldId="294"/>
            <ac:grpSpMk id="17" creationId="{3A9CA6FA-9671-9741-D1E2-9F853CBB5974}"/>
          </ac:grpSpMkLst>
        </pc:grpChg>
        <pc:grpChg chg="mod ord">
          <ac:chgData name="奥田陽子" userId="5bf8eb3d-eb6b-4939-b4ac-48d545c81564" providerId="ADAL" clId="{1C576E89-6B91-4A15-B650-82A7EF5FA249}" dt="2024-02-21T07:39:37.442" v="2959" actId="1076"/>
          <ac:grpSpMkLst>
            <pc:docMk/>
            <pc:sldMk cId="4093259409" sldId="294"/>
            <ac:grpSpMk id="1128" creationId="{25728482-DA9F-5D5F-064C-58382A1E185E}"/>
          </ac:grpSpMkLst>
        </pc:grpChg>
        <pc:picChg chg="del">
          <ac:chgData name="奥田陽子" userId="5bf8eb3d-eb6b-4939-b4ac-48d545c81564" providerId="ADAL" clId="{1C576E89-6B91-4A15-B650-82A7EF5FA249}" dt="2024-02-21T06:58:46.692" v="2524" actId="478"/>
          <ac:picMkLst>
            <pc:docMk/>
            <pc:sldMk cId="4093259409" sldId="294"/>
            <ac:picMk id="6" creationId="{5B6388E8-8CA4-354F-1101-903E4189D7E8}"/>
          </ac:picMkLst>
        </pc:picChg>
        <pc:picChg chg="mod ord">
          <ac:chgData name="奥田陽子" userId="5bf8eb3d-eb6b-4939-b4ac-48d545c81564" providerId="ADAL" clId="{1C576E89-6B91-4A15-B650-82A7EF5FA249}" dt="2024-02-21T06:52:25.134" v="2411" actId="1076"/>
          <ac:picMkLst>
            <pc:docMk/>
            <pc:sldMk cId="4093259409" sldId="294"/>
            <ac:picMk id="8" creationId="{40FDB61D-1FA3-88F0-E23A-75FE32040247}"/>
          </ac:picMkLst>
        </pc:picChg>
        <pc:picChg chg="mod">
          <ac:chgData name="奥田陽子" userId="5bf8eb3d-eb6b-4939-b4ac-48d545c81564" providerId="ADAL" clId="{1C576E89-6B91-4A15-B650-82A7EF5FA249}" dt="2024-02-21T07:39:35.601" v="2958" actId="1076"/>
          <ac:picMkLst>
            <pc:docMk/>
            <pc:sldMk cId="4093259409" sldId="294"/>
            <ac:picMk id="12" creationId="{51A1466F-2372-D24D-6A45-4C72FAE2AEC6}"/>
          </ac:picMkLst>
        </pc:picChg>
        <pc:picChg chg="add mod">
          <ac:chgData name="奥田陽子" userId="5bf8eb3d-eb6b-4939-b4ac-48d545c81564" providerId="ADAL" clId="{1C576E89-6B91-4A15-B650-82A7EF5FA249}" dt="2024-02-21T07:39:37.583" v="2960" actId="1076"/>
          <ac:picMkLst>
            <pc:docMk/>
            <pc:sldMk cId="4093259409" sldId="294"/>
            <ac:picMk id="13" creationId="{46D77923-4EA9-C7C5-0BAF-4C71A32F84F7}"/>
          </ac:picMkLst>
        </pc:picChg>
        <pc:picChg chg="del">
          <ac:chgData name="奥田陽子" userId="5bf8eb3d-eb6b-4939-b4ac-48d545c81564" providerId="ADAL" clId="{1C576E89-6B91-4A15-B650-82A7EF5FA249}" dt="2024-02-21T06:58:47.446" v="2526" actId="478"/>
          <ac:picMkLst>
            <pc:docMk/>
            <pc:sldMk cId="4093259409" sldId="294"/>
            <ac:picMk id="18" creationId="{A607A2E0-595C-6E3C-0965-2F58DC155BAE}"/>
          </ac:picMkLst>
        </pc:picChg>
        <pc:picChg chg="del">
          <ac:chgData name="奥田陽子" userId="5bf8eb3d-eb6b-4939-b4ac-48d545c81564" providerId="ADAL" clId="{1C576E89-6B91-4A15-B650-82A7EF5FA249}" dt="2024-02-21T06:58:45.939" v="2523" actId="478"/>
          <ac:picMkLst>
            <pc:docMk/>
            <pc:sldMk cId="4093259409" sldId="294"/>
            <ac:picMk id="20" creationId="{6BBCD741-C4C4-E8DC-1B02-F1BAFEA9E2C4}"/>
          </ac:picMkLst>
        </pc:picChg>
        <pc:picChg chg="del mod">
          <ac:chgData name="奥田陽子" userId="5bf8eb3d-eb6b-4939-b4ac-48d545c81564" providerId="ADAL" clId="{1C576E89-6B91-4A15-B650-82A7EF5FA249}" dt="2024-02-21T06:58:44.088" v="2520" actId="478"/>
          <ac:picMkLst>
            <pc:docMk/>
            <pc:sldMk cId="4093259409" sldId="294"/>
            <ac:picMk id="25" creationId="{BFD5DFFE-DE10-2302-DFF9-DDE2EEB35A44}"/>
          </ac:picMkLst>
        </pc:picChg>
        <pc:picChg chg="del">
          <ac:chgData name="奥田陽子" userId="5bf8eb3d-eb6b-4939-b4ac-48d545c81564" providerId="ADAL" clId="{1C576E89-6B91-4A15-B650-82A7EF5FA249}" dt="2024-02-21T06:58:45.537" v="2522" actId="478"/>
          <ac:picMkLst>
            <pc:docMk/>
            <pc:sldMk cId="4093259409" sldId="294"/>
            <ac:picMk id="30" creationId="{51283BDB-057F-BE8F-CE37-06B3F097FD52}"/>
          </ac:picMkLst>
        </pc:picChg>
        <pc:picChg chg="del">
          <ac:chgData name="奥田陽子" userId="5bf8eb3d-eb6b-4939-b4ac-48d545c81564" providerId="ADAL" clId="{1C576E89-6B91-4A15-B650-82A7EF5FA249}" dt="2024-02-21T06:58:42.942" v="2519" actId="478"/>
          <ac:picMkLst>
            <pc:docMk/>
            <pc:sldMk cId="4093259409" sldId="294"/>
            <ac:picMk id="31" creationId="{0C981B7C-2E13-E053-C231-42FF344ED576}"/>
          </ac:picMkLst>
        </pc:picChg>
        <pc:picChg chg="del">
          <ac:chgData name="奥田陽子" userId="5bf8eb3d-eb6b-4939-b4ac-48d545c81564" providerId="ADAL" clId="{1C576E89-6B91-4A15-B650-82A7EF5FA249}" dt="2024-02-21T06:58:49.660" v="2531" actId="478"/>
          <ac:picMkLst>
            <pc:docMk/>
            <pc:sldMk cId="4093259409" sldId="294"/>
            <ac:picMk id="35" creationId="{6B2E4A9C-8510-4C4B-4FE4-92F35BDFC7B7}"/>
          </ac:picMkLst>
        </pc:picChg>
        <pc:picChg chg="del">
          <ac:chgData name="奥田陽子" userId="5bf8eb3d-eb6b-4939-b4ac-48d545c81564" providerId="ADAL" clId="{1C576E89-6B91-4A15-B650-82A7EF5FA249}" dt="2024-02-21T06:46:58.422" v="2372" actId="478"/>
          <ac:picMkLst>
            <pc:docMk/>
            <pc:sldMk cId="4093259409" sldId="294"/>
            <ac:picMk id="43" creationId="{58728746-F755-288A-B00E-88B275C9B6CC}"/>
          </ac:picMkLst>
        </pc:picChg>
        <pc:picChg chg="del mod">
          <ac:chgData name="奥田陽子" userId="5bf8eb3d-eb6b-4939-b4ac-48d545c81564" providerId="ADAL" clId="{1C576E89-6B91-4A15-B650-82A7EF5FA249}" dt="2024-02-21T06:58:47.791" v="2528" actId="478"/>
          <ac:picMkLst>
            <pc:docMk/>
            <pc:sldMk cId="4093259409" sldId="294"/>
            <ac:picMk id="49" creationId="{0963C04C-ACEE-F585-7AB7-42B4305FBBD3}"/>
          </ac:picMkLst>
        </pc:picChg>
        <pc:picChg chg="del mod">
          <ac:chgData name="奥田陽子" userId="5bf8eb3d-eb6b-4939-b4ac-48d545c81564" providerId="ADAL" clId="{1C576E89-6B91-4A15-B650-82A7EF5FA249}" dt="2024-02-21T06:58:41.938" v="2517" actId="478"/>
          <ac:picMkLst>
            <pc:docMk/>
            <pc:sldMk cId="4093259409" sldId="294"/>
            <ac:picMk id="1122" creationId="{A232690C-45E1-6474-C4A3-EAE0B049C624}"/>
          </ac:picMkLst>
        </pc:picChg>
        <pc:picChg chg="del">
          <ac:chgData name="奥田陽子" userId="5bf8eb3d-eb6b-4939-b4ac-48d545c81564" providerId="ADAL" clId="{1C576E89-6B91-4A15-B650-82A7EF5FA249}" dt="2024-02-21T06:58:48.544" v="2529" actId="478"/>
          <ac:picMkLst>
            <pc:docMk/>
            <pc:sldMk cId="4093259409" sldId="294"/>
            <ac:picMk id="1123" creationId="{A3262A48-C2A7-70EB-C398-7D8F57D6A603}"/>
          </ac:picMkLst>
        </pc:picChg>
        <pc:picChg chg="del">
          <ac:chgData name="奥田陽子" userId="5bf8eb3d-eb6b-4939-b4ac-48d545c81564" providerId="ADAL" clId="{1C576E89-6B91-4A15-B650-82A7EF5FA249}" dt="2024-02-21T06:58:42.346" v="2518" actId="478"/>
          <ac:picMkLst>
            <pc:docMk/>
            <pc:sldMk cId="4093259409" sldId="294"/>
            <ac:picMk id="1129" creationId="{E4B2BAC0-7AEA-2E1A-3894-FEBAE5B8CFCE}"/>
          </ac:picMkLst>
        </pc:picChg>
        <pc:picChg chg="del">
          <ac:chgData name="奥田陽子" userId="5bf8eb3d-eb6b-4939-b4ac-48d545c81564" providerId="ADAL" clId="{1C576E89-6B91-4A15-B650-82A7EF5FA249}" dt="2024-02-21T06:58:48.938" v="2530" actId="478"/>
          <ac:picMkLst>
            <pc:docMk/>
            <pc:sldMk cId="4093259409" sldId="294"/>
            <ac:picMk id="1130" creationId="{F81C6938-4D27-41BB-3235-FDEA05362C7E}"/>
          </ac:picMkLst>
        </pc:picChg>
        <pc:picChg chg="del">
          <ac:chgData name="奥田陽子" userId="5bf8eb3d-eb6b-4939-b4ac-48d545c81564" providerId="ADAL" clId="{1C576E89-6B91-4A15-B650-82A7EF5FA249}" dt="2024-02-21T06:58:45.117" v="2521" actId="478"/>
          <ac:picMkLst>
            <pc:docMk/>
            <pc:sldMk cId="4093259409" sldId="294"/>
            <ac:picMk id="1135" creationId="{1B0A32C6-C93B-ED7D-4FCA-68CC007CE1A2}"/>
          </ac:picMkLst>
        </pc:picChg>
        <pc:picChg chg="add del mod">
          <ac:chgData name="奥田陽子" userId="5bf8eb3d-eb6b-4939-b4ac-48d545c81564" providerId="ADAL" clId="{1C576E89-6B91-4A15-B650-82A7EF5FA249}" dt="2024-02-21T06:53:13.437" v="2421" actId="21"/>
          <ac:picMkLst>
            <pc:docMk/>
            <pc:sldMk cId="4093259409" sldId="294"/>
            <ac:picMk id="1147" creationId="{AF95C49D-E97E-C11F-451E-3477E1776192}"/>
          </ac:picMkLst>
        </pc:picChg>
      </pc:sldChg>
      <pc:sldChg chg="addSp delSp modSp add del mod">
        <pc:chgData name="奥田陽子" userId="5bf8eb3d-eb6b-4939-b4ac-48d545c81564" providerId="ADAL" clId="{1C576E89-6B91-4A15-B650-82A7EF5FA249}" dt="2024-02-21T07:39:07.101" v="2957" actId="47"/>
        <pc:sldMkLst>
          <pc:docMk/>
          <pc:sldMk cId="3967501304" sldId="295"/>
        </pc:sldMkLst>
        <pc:spChg chg="del">
          <ac:chgData name="奥田陽子" userId="5bf8eb3d-eb6b-4939-b4ac-48d545c81564" providerId="ADAL" clId="{1C576E89-6B91-4A15-B650-82A7EF5FA249}" dt="2024-02-21T06:58:33.083" v="2505" actId="478"/>
          <ac:spMkLst>
            <pc:docMk/>
            <pc:sldMk cId="3967501304" sldId="295"/>
            <ac:spMk id="16" creationId="{FDAB59EA-F610-379A-6E39-FD8E6A5D681B}"/>
          </ac:spMkLst>
        </pc:spChg>
        <pc:spChg chg="mod">
          <ac:chgData name="奥田陽子" userId="5bf8eb3d-eb6b-4939-b4ac-48d545c81564" providerId="ADAL" clId="{1C576E89-6B91-4A15-B650-82A7EF5FA249}" dt="2024-02-21T06:55:38.321" v="2471" actId="1035"/>
          <ac:spMkLst>
            <pc:docMk/>
            <pc:sldMk cId="3967501304" sldId="295"/>
            <ac:spMk id="23" creationId="{F815CA87-C10F-B250-F7AC-250CEA735BA2}"/>
          </ac:spMkLst>
        </pc:spChg>
        <pc:grpChg chg="ord">
          <ac:chgData name="奥田陽子" userId="5bf8eb3d-eb6b-4939-b4ac-48d545c81564" providerId="ADAL" clId="{1C576E89-6B91-4A15-B650-82A7EF5FA249}" dt="2024-02-21T06:53:22.507" v="2424" actId="166"/>
          <ac:grpSpMkLst>
            <pc:docMk/>
            <pc:sldMk cId="3967501304" sldId="295"/>
            <ac:grpSpMk id="17" creationId="{D64DD2E7-63BF-1556-5814-516C62860F4E}"/>
          </ac:grpSpMkLst>
        </pc:grpChg>
        <pc:grpChg chg="mod ord">
          <ac:chgData name="奥田陽子" userId="5bf8eb3d-eb6b-4939-b4ac-48d545c81564" providerId="ADAL" clId="{1C576E89-6B91-4A15-B650-82A7EF5FA249}" dt="2024-02-21T07:27:00.795" v="2898" actId="1076"/>
          <ac:grpSpMkLst>
            <pc:docMk/>
            <pc:sldMk cId="3967501304" sldId="295"/>
            <ac:grpSpMk id="1128" creationId="{0C3BB2E9-E492-9F74-CC8C-E0653E51DF83}"/>
          </ac:grpSpMkLst>
        </pc:grpChg>
        <pc:picChg chg="del">
          <ac:chgData name="奥田陽子" userId="5bf8eb3d-eb6b-4939-b4ac-48d545c81564" providerId="ADAL" clId="{1C576E89-6B91-4A15-B650-82A7EF5FA249}" dt="2024-02-21T06:58:31.735" v="2504" actId="478"/>
          <ac:picMkLst>
            <pc:docMk/>
            <pc:sldMk cId="3967501304" sldId="295"/>
            <ac:picMk id="6" creationId="{206310DE-FF43-C3BE-86C7-24EE8EE2F1A2}"/>
          </ac:picMkLst>
        </pc:picChg>
        <pc:picChg chg="del">
          <ac:chgData name="奥田陽子" userId="5bf8eb3d-eb6b-4939-b4ac-48d545c81564" providerId="ADAL" clId="{1C576E89-6B91-4A15-B650-82A7EF5FA249}" dt="2024-02-21T06:52:59.936" v="2419" actId="478"/>
          <ac:picMkLst>
            <pc:docMk/>
            <pc:sldMk cId="3967501304" sldId="295"/>
            <ac:picMk id="13" creationId="{6610D2E5-951E-4794-80DA-F85EA0900337}"/>
          </ac:picMkLst>
        </pc:picChg>
        <pc:picChg chg="del">
          <ac:chgData name="奥田陽子" userId="5bf8eb3d-eb6b-4939-b4ac-48d545c81564" providerId="ADAL" clId="{1C576E89-6B91-4A15-B650-82A7EF5FA249}" dt="2024-02-21T06:58:33.114" v="2506" actId="478"/>
          <ac:picMkLst>
            <pc:docMk/>
            <pc:sldMk cId="3967501304" sldId="295"/>
            <ac:picMk id="18" creationId="{3E78F5B8-0B51-E48B-3264-F4F4E008F992}"/>
          </ac:picMkLst>
        </pc:picChg>
        <pc:picChg chg="del">
          <ac:chgData name="奥田陽子" userId="5bf8eb3d-eb6b-4939-b4ac-48d545c81564" providerId="ADAL" clId="{1C576E89-6B91-4A15-B650-82A7EF5FA249}" dt="2024-02-21T06:58:33.962" v="2508" actId="478"/>
          <ac:picMkLst>
            <pc:docMk/>
            <pc:sldMk cId="3967501304" sldId="295"/>
            <ac:picMk id="20" creationId="{1DBD59E3-80EC-3ADD-BE43-D956E21C85DD}"/>
          </ac:picMkLst>
        </pc:picChg>
        <pc:picChg chg="del">
          <ac:chgData name="奥田陽子" userId="5bf8eb3d-eb6b-4939-b4ac-48d545c81564" providerId="ADAL" clId="{1C576E89-6B91-4A15-B650-82A7EF5FA249}" dt="2024-02-21T06:58:37.036" v="2514" actId="478"/>
          <ac:picMkLst>
            <pc:docMk/>
            <pc:sldMk cId="3967501304" sldId="295"/>
            <ac:picMk id="25" creationId="{3A16FE39-4B2E-F049-8EA1-C97792BCC282}"/>
          </ac:picMkLst>
        </pc:picChg>
        <pc:picChg chg="add del mod modCrop">
          <ac:chgData name="奥田陽子" userId="5bf8eb3d-eb6b-4939-b4ac-48d545c81564" providerId="ADAL" clId="{1C576E89-6B91-4A15-B650-82A7EF5FA249}" dt="2024-02-21T07:02:14.815" v="2586" actId="21"/>
          <ac:picMkLst>
            <pc:docMk/>
            <pc:sldMk cId="3967501304" sldId="295"/>
            <ac:picMk id="27" creationId="{830EC6B9-2458-51EB-DCE9-D6CDAF262ACD}"/>
          </ac:picMkLst>
        </pc:picChg>
        <pc:picChg chg="del">
          <ac:chgData name="奥田陽子" userId="5bf8eb3d-eb6b-4939-b4ac-48d545c81564" providerId="ADAL" clId="{1C576E89-6B91-4A15-B650-82A7EF5FA249}" dt="2024-02-21T06:58:33.146" v="2507" actId="478"/>
          <ac:picMkLst>
            <pc:docMk/>
            <pc:sldMk cId="3967501304" sldId="295"/>
            <ac:picMk id="30" creationId="{AA4776CD-AA34-116C-2050-C40E9D5DAA91}"/>
          </ac:picMkLst>
        </pc:picChg>
        <pc:picChg chg="del mod">
          <ac:chgData name="奥田陽子" userId="5bf8eb3d-eb6b-4939-b4ac-48d545c81564" providerId="ADAL" clId="{1C576E89-6B91-4A15-B650-82A7EF5FA249}" dt="2024-02-21T06:58:36.550" v="2513" actId="478"/>
          <ac:picMkLst>
            <pc:docMk/>
            <pc:sldMk cId="3967501304" sldId="295"/>
            <ac:picMk id="31" creationId="{CA0FB23C-5630-A52B-6936-BDDE5975758A}"/>
          </ac:picMkLst>
        </pc:picChg>
        <pc:picChg chg="del">
          <ac:chgData name="奥田陽子" userId="5bf8eb3d-eb6b-4939-b4ac-48d545c81564" providerId="ADAL" clId="{1C576E89-6B91-4A15-B650-82A7EF5FA249}" dt="2024-02-21T06:58:36.079" v="2512" actId="478"/>
          <ac:picMkLst>
            <pc:docMk/>
            <pc:sldMk cId="3967501304" sldId="295"/>
            <ac:picMk id="35" creationId="{98F5256A-065F-C59B-48BB-5F8C46A0832C}"/>
          </ac:picMkLst>
        </pc:picChg>
        <pc:picChg chg="del">
          <ac:chgData name="奥田陽子" userId="5bf8eb3d-eb6b-4939-b4ac-48d545c81564" providerId="ADAL" clId="{1C576E89-6B91-4A15-B650-82A7EF5FA249}" dt="2024-02-21T06:58:34.462" v="2509" actId="478"/>
          <ac:picMkLst>
            <pc:docMk/>
            <pc:sldMk cId="3967501304" sldId="295"/>
            <ac:picMk id="49" creationId="{A87A60C9-E3F5-7561-1E7D-CCDEA7C47C3E}"/>
          </ac:picMkLst>
        </pc:picChg>
        <pc:picChg chg="add mod">
          <ac:chgData name="奥田陽子" userId="5bf8eb3d-eb6b-4939-b4ac-48d545c81564" providerId="ADAL" clId="{1C576E89-6B91-4A15-B650-82A7EF5FA249}" dt="2024-02-21T07:02:22.441" v="2590"/>
          <ac:picMkLst>
            <pc:docMk/>
            <pc:sldMk cId="3967501304" sldId="295"/>
            <ac:picMk id="1121" creationId="{5B866283-22FE-E440-3168-33E0182D2A93}"/>
          </ac:picMkLst>
        </pc:picChg>
        <pc:picChg chg="del">
          <ac:chgData name="奥田陽子" userId="5bf8eb3d-eb6b-4939-b4ac-48d545c81564" providerId="ADAL" clId="{1C576E89-6B91-4A15-B650-82A7EF5FA249}" dt="2024-02-21T06:58:37.948" v="2516" actId="478"/>
          <ac:picMkLst>
            <pc:docMk/>
            <pc:sldMk cId="3967501304" sldId="295"/>
            <ac:picMk id="1122" creationId="{68181B2E-A2A9-D133-92F3-B9FF48A4A63F}"/>
          </ac:picMkLst>
        </pc:picChg>
        <pc:picChg chg="del">
          <ac:chgData name="奥田陽子" userId="5bf8eb3d-eb6b-4939-b4ac-48d545c81564" providerId="ADAL" clId="{1C576E89-6B91-4A15-B650-82A7EF5FA249}" dt="2024-02-21T06:58:35.091" v="2510" actId="478"/>
          <ac:picMkLst>
            <pc:docMk/>
            <pc:sldMk cId="3967501304" sldId="295"/>
            <ac:picMk id="1123" creationId="{7F2EF233-487A-0FC8-94AB-2A462F980B84}"/>
          </ac:picMkLst>
        </pc:picChg>
        <pc:picChg chg="del">
          <ac:chgData name="奥田陽子" userId="5bf8eb3d-eb6b-4939-b4ac-48d545c81564" providerId="ADAL" clId="{1C576E89-6B91-4A15-B650-82A7EF5FA249}" dt="2024-02-21T06:58:37.320" v="2515" actId="478"/>
          <ac:picMkLst>
            <pc:docMk/>
            <pc:sldMk cId="3967501304" sldId="295"/>
            <ac:picMk id="1129" creationId="{CD652E84-F86F-DE0E-B104-7D5566C83492}"/>
          </ac:picMkLst>
        </pc:picChg>
        <pc:picChg chg="del">
          <ac:chgData name="奥田陽子" userId="5bf8eb3d-eb6b-4939-b4ac-48d545c81564" providerId="ADAL" clId="{1C576E89-6B91-4A15-B650-82A7EF5FA249}" dt="2024-02-21T06:58:35.564" v="2511" actId="478"/>
          <ac:picMkLst>
            <pc:docMk/>
            <pc:sldMk cId="3967501304" sldId="295"/>
            <ac:picMk id="1130" creationId="{F1006F9F-AE4F-72FA-103E-B05732F0C97B}"/>
          </ac:picMkLst>
        </pc:picChg>
        <pc:picChg chg="del">
          <ac:chgData name="奥田陽子" userId="5bf8eb3d-eb6b-4939-b4ac-48d545c81564" providerId="ADAL" clId="{1C576E89-6B91-4A15-B650-82A7EF5FA249}" dt="2024-02-21T06:58:31.389" v="2503" actId="478"/>
          <ac:picMkLst>
            <pc:docMk/>
            <pc:sldMk cId="3967501304" sldId="295"/>
            <ac:picMk id="1135" creationId="{45543285-142C-2D3D-657D-6E4EF0626C86}"/>
          </ac:picMkLst>
        </pc:picChg>
        <pc:picChg chg="add mod modCrop">
          <ac:chgData name="奥田陽子" userId="5bf8eb3d-eb6b-4939-b4ac-48d545c81564" providerId="ADAL" clId="{1C576E89-6B91-4A15-B650-82A7EF5FA249}" dt="2024-02-21T07:27:40.737" v="2905" actId="1076"/>
          <ac:picMkLst>
            <pc:docMk/>
            <pc:sldMk cId="3967501304" sldId="295"/>
            <ac:picMk id="1147" creationId="{AF95C49D-E97E-C11F-451E-3477E1776192}"/>
          </ac:picMkLst>
        </pc:picChg>
      </pc:sldChg>
      <pc:sldChg chg="addSp delSp modSp add mod">
        <pc:chgData name="奥田陽子" userId="5bf8eb3d-eb6b-4939-b4ac-48d545c81564" providerId="ADAL" clId="{1C576E89-6B91-4A15-B650-82A7EF5FA249}" dt="2024-02-21T07:50:31.909" v="3090" actId="1076"/>
        <pc:sldMkLst>
          <pc:docMk/>
          <pc:sldMk cId="2554922657" sldId="296"/>
        </pc:sldMkLst>
        <pc:spChg chg="del">
          <ac:chgData name="奥田陽子" userId="5bf8eb3d-eb6b-4939-b4ac-48d545c81564" providerId="ADAL" clId="{1C576E89-6B91-4A15-B650-82A7EF5FA249}" dt="2024-02-21T06:58:21.639" v="2492" actId="478"/>
          <ac:spMkLst>
            <pc:docMk/>
            <pc:sldMk cId="2554922657" sldId="296"/>
            <ac:spMk id="16" creationId="{990C6E71-C6A7-A11E-98E0-69A58C146CF2}"/>
          </ac:spMkLst>
        </pc:spChg>
        <pc:spChg chg="mod">
          <ac:chgData name="奥田陽子" userId="5bf8eb3d-eb6b-4939-b4ac-48d545c81564" providerId="ADAL" clId="{1C576E89-6B91-4A15-B650-82A7EF5FA249}" dt="2024-02-21T07:24:43.848" v="2884" actId="1035"/>
          <ac:spMkLst>
            <pc:docMk/>
            <pc:sldMk cId="2554922657" sldId="296"/>
            <ac:spMk id="23" creationId="{8F3B3DBE-1FF9-6142-D0DF-5C180B0A37A0}"/>
          </ac:spMkLst>
        </pc:spChg>
        <pc:spChg chg="mod">
          <ac:chgData name="奥田陽子" userId="5bf8eb3d-eb6b-4939-b4ac-48d545c81564" providerId="ADAL" clId="{1C576E89-6B91-4A15-B650-82A7EF5FA249}" dt="2024-02-21T07:26:30.506" v="2896" actId="255"/>
          <ac:spMkLst>
            <pc:docMk/>
            <pc:sldMk cId="2554922657" sldId="296"/>
            <ac:spMk id="33" creationId="{E3C8058C-E593-1A4A-505B-B095710764BE}"/>
          </ac:spMkLst>
        </pc:spChg>
        <pc:spChg chg="mod">
          <ac:chgData name="奥田陽子" userId="5bf8eb3d-eb6b-4939-b4ac-48d545c81564" providerId="ADAL" clId="{1C576E89-6B91-4A15-B650-82A7EF5FA249}" dt="2024-02-21T07:26:30.506" v="2896" actId="255"/>
          <ac:spMkLst>
            <pc:docMk/>
            <pc:sldMk cId="2554922657" sldId="296"/>
            <ac:spMk id="34" creationId="{9E35B967-52C7-440F-275E-43AD084C8C01}"/>
          </ac:spMkLst>
        </pc:spChg>
        <pc:spChg chg="mod">
          <ac:chgData name="奥田陽子" userId="5bf8eb3d-eb6b-4939-b4ac-48d545c81564" providerId="ADAL" clId="{1C576E89-6B91-4A15-B650-82A7EF5FA249}" dt="2024-02-21T07:18:41.866" v="2808" actId="207"/>
          <ac:spMkLst>
            <pc:docMk/>
            <pc:sldMk cId="2554922657" sldId="296"/>
            <ac:spMk id="38" creationId="{F1E6C1C3-E6B5-B059-A963-BCEA48A49CC3}"/>
          </ac:spMkLst>
        </pc:spChg>
        <pc:spChg chg="mod">
          <ac:chgData name="奥田陽子" userId="5bf8eb3d-eb6b-4939-b4ac-48d545c81564" providerId="ADAL" clId="{1C576E89-6B91-4A15-B650-82A7EF5FA249}" dt="2024-02-21T07:18:41.866" v="2808" actId="207"/>
          <ac:spMkLst>
            <pc:docMk/>
            <pc:sldMk cId="2554922657" sldId="296"/>
            <ac:spMk id="39" creationId="{A872EF84-7579-EED7-095B-240D06917805}"/>
          </ac:spMkLst>
        </pc:spChg>
        <pc:spChg chg="mod">
          <ac:chgData name="奥田陽子" userId="5bf8eb3d-eb6b-4939-b4ac-48d545c81564" providerId="ADAL" clId="{1C576E89-6B91-4A15-B650-82A7EF5FA249}" dt="2024-02-21T07:18:41.866" v="2808" actId="207"/>
          <ac:spMkLst>
            <pc:docMk/>
            <pc:sldMk cId="2554922657" sldId="296"/>
            <ac:spMk id="41" creationId="{63D915F5-194F-A4EE-F1BA-ED1F7E9FB50D}"/>
          </ac:spMkLst>
        </pc:spChg>
        <pc:spChg chg="mod">
          <ac:chgData name="奥田陽子" userId="5bf8eb3d-eb6b-4939-b4ac-48d545c81564" providerId="ADAL" clId="{1C576E89-6B91-4A15-B650-82A7EF5FA249}" dt="2024-02-21T07:18:45.815" v="2809"/>
          <ac:spMkLst>
            <pc:docMk/>
            <pc:sldMk cId="2554922657" sldId="296"/>
            <ac:spMk id="50" creationId="{7128084D-C198-15D7-C23A-AE3A71F1E896}"/>
          </ac:spMkLst>
        </pc:spChg>
        <pc:spChg chg="mod">
          <ac:chgData name="奥田陽子" userId="5bf8eb3d-eb6b-4939-b4ac-48d545c81564" providerId="ADAL" clId="{1C576E89-6B91-4A15-B650-82A7EF5FA249}" dt="2024-02-21T07:18:52.518" v="2812"/>
          <ac:spMkLst>
            <pc:docMk/>
            <pc:sldMk cId="2554922657" sldId="296"/>
            <ac:spMk id="58" creationId="{26B19049-9A68-3494-9C83-8B6040A0DA61}"/>
          </ac:spMkLst>
        </pc:spChg>
        <pc:spChg chg="mod">
          <ac:chgData name="奥田陽子" userId="5bf8eb3d-eb6b-4939-b4ac-48d545c81564" providerId="ADAL" clId="{1C576E89-6B91-4A15-B650-82A7EF5FA249}" dt="2024-02-21T07:18:52.518" v="2812"/>
          <ac:spMkLst>
            <pc:docMk/>
            <pc:sldMk cId="2554922657" sldId="296"/>
            <ac:spMk id="59" creationId="{B02A9169-6D94-1CDC-FE62-495642177A57}"/>
          </ac:spMkLst>
        </pc:spChg>
        <pc:spChg chg="mod">
          <ac:chgData name="奥田陽子" userId="5bf8eb3d-eb6b-4939-b4ac-48d545c81564" providerId="ADAL" clId="{1C576E89-6B91-4A15-B650-82A7EF5FA249}" dt="2024-02-21T07:18:52.518" v="2812"/>
          <ac:spMkLst>
            <pc:docMk/>
            <pc:sldMk cId="2554922657" sldId="296"/>
            <ac:spMk id="60" creationId="{DC76747B-7EB6-24A5-86E3-F428025D8DDF}"/>
          </ac:spMkLst>
        </pc:spChg>
        <pc:spChg chg="mod topLvl">
          <ac:chgData name="奥田陽子" userId="5bf8eb3d-eb6b-4939-b4ac-48d545c81564" providerId="ADAL" clId="{1C576E89-6B91-4A15-B650-82A7EF5FA249}" dt="2024-02-21T07:06:24.834" v="2635" actId="207"/>
          <ac:spMkLst>
            <pc:docMk/>
            <pc:sldMk cId="2554922657" sldId="296"/>
            <ac:spMk id="1121" creationId="{5C84F62A-8E6D-BC70-6D89-1FC3EA3B313B}"/>
          </ac:spMkLst>
        </pc:spChg>
        <pc:spChg chg="mod">
          <ac:chgData name="奥田陽子" userId="5bf8eb3d-eb6b-4939-b4ac-48d545c81564" providerId="ADAL" clId="{1C576E89-6B91-4A15-B650-82A7EF5FA249}" dt="2024-02-21T07:03:08.681" v="2600" actId="255"/>
          <ac:spMkLst>
            <pc:docMk/>
            <pc:sldMk cId="2554922657" sldId="296"/>
            <ac:spMk id="1124" creationId="{79B1D838-DAFB-77BC-4006-3E0C56BA8C21}"/>
          </ac:spMkLst>
        </pc:spChg>
        <pc:spChg chg="mod">
          <ac:chgData name="奥田陽子" userId="5bf8eb3d-eb6b-4939-b4ac-48d545c81564" providerId="ADAL" clId="{1C576E89-6B91-4A15-B650-82A7EF5FA249}" dt="2024-02-21T07:03:08.681" v="2600" actId="255"/>
          <ac:spMkLst>
            <pc:docMk/>
            <pc:sldMk cId="2554922657" sldId="296"/>
            <ac:spMk id="1132" creationId="{05347DCE-A321-6A30-27E8-7061A11343A8}"/>
          </ac:spMkLst>
        </pc:spChg>
        <pc:spChg chg="mod topLvl">
          <ac:chgData name="奥田陽子" userId="5bf8eb3d-eb6b-4939-b4ac-48d545c81564" providerId="ADAL" clId="{1C576E89-6B91-4A15-B650-82A7EF5FA249}" dt="2024-02-21T07:09:58.317" v="2721" actId="1076"/>
          <ac:spMkLst>
            <pc:docMk/>
            <pc:sldMk cId="2554922657" sldId="296"/>
            <ac:spMk id="1133" creationId="{8332C5DF-3CAD-A898-B273-92A56197E1A8}"/>
          </ac:spMkLst>
        </pc:spChg>
        <pc:spChg chg="add del mod">
          <ac:chgData name="奥田陽子" userId="5bf8eb3d-eb6b-4939-b4ac-48d545c81564" providerId="ADAL" clId="{1C576E89-6B91-4A15-B650-82A7EF5FA249}" dt="2024-02-21T07:05:15.848" v="2618" actId="21"/>
          <ac:spMkLst>
            <pc:docMk/>
            <pc:sldMk cId="2554922657" sldId="296"/>
            <ac:spMk id="1134" creationId="{B4BDCA33-E2A9-2F6B-8185-D157D006B437}"/>
          </ac:spMkLst>
        </pc:spChg>
        <pc:spChg chg="add del mod ord">
          <ac:chgData name="奥田陽子" userId="5bf8eb3d-eb6b-4939-b4ac-48d545c81564" providerId="ADAL" clId="{1C576E89-6B91-4A15-B650-82A7EF5FA249}" dt="2024-02-21T07:39:58.455" v="2966" actId="1076"/>
          <ac:spMkLst>
            <pc:docMk/>
            <pc:sldMk cId="2554922657" sldId="296"/>
            <ac:spMk id="1136" creationId="{0C3D30DC-1B48-D601-2BA9-157DD0338EDA}"/>
          </ac:spMkLst>
        </pc:spChg>
        <pc:spChg chg="add mod">
          <ac:chgData name="奥田陽子" userId="5bf8eb3d-eb6b-4939-b4ac-48d545c81564" providerId="ADAL" clId="{1C576E89-6B91-4A15-B650-82A7EF5FA249}" dt="2024-02-21T07:08:56.882" v="2708" actId="1076"/>
          <ac:spMkLst>
            <pc:docMk/>
            <pc:sldMk cId="2554922657" sldId="296"/>
            <ac:spMk id="1138" creationId="{7324D28E-1DE3-8E16-9C0A-2B0E137A9A51}"/>
          </ac:spMkLst>
        </pc:spChg>
        <pc:spChg chg="mod">
          <ac:chgData name="奥田陽子" userId="5bf8eb3d-eb6b-4939-b4ac-48d545c81564" providerId="ADAL" clId="{1C576E89-6B91-4A15-B650-82A7EF5FA249}" dt="2024-02-21T07:13:27.212" v="2739"/>
          <ac:spMkLst>
            <pc:docMk/>
            <pc:sldMk cId="2554922657" sldId="296"/>
            <ac:spMk id="1149" creationId="{B2D2A134-ABB2-BE44-8945-04476F309936}"/>
          </ac:spMkLst>
        </pc:spChg>
        <pc:grpChg chg="add del mod">
          <ac:chgData name="奥田陽子" userId="5bf8eb3d-eb6b-4939-b4ac-48d545c81564" providerId="ADAL" clId="{1C576E89-6B91-4A15-B650-82A7EF5FA249}" dt="2024-02-21T07:03:32.740" v="2607" actId="165"/>
          <ac:grpSpMkLst>
            <pc:docMk/>
            <pc:sldMk cId="2554922657" sldId="296"/>
            <ac:grpSpMk id="14" creationId="{CF0B3EB3-CD74-8F44-799E-B8143E49C448}"/>
          </ac:grpSpMkLst>
        </pc:grpChg>
        <pc:grpChg chg="mod ord">
          <ac:chgData name="奥田陽子" userId="5bf8eb3d-eb6b-4939-b4ac-48d545c81564" providerId="ADAL" clId="{1C576E89-6B91-4A15-B650-82A7EF5FA249}" dt="2024-02-21T07:15:37.021" v="2778" actId="1076"/>
          <ac:grpSpMkLst>
            <pc:docMk/>
            <pc:sldMk cId="2554922657" sldId="296"/>
            <ac:grpSpMk id="17" creationId="{AE7B36A5-8679-CEBF-E630-38F97B04B279}"/>
          </ac:grpSpMkLst>
        </pc:grpChg>
        <pc:grpChg chg="add mod">
          <ac:chgData name="奥田陽子" userId="5bf8eb3d-eb6b-4939-b4ac-48d545c81564" providerId="ADAL" clId="{1C576E89-6B91-4A15-B650-82A7EF5FA249}" dt="2024-02-21T07:26:28.172" v="2895" actId="1076"/>
          <ac:grpSpMkLst>
            <pc:docMk/>
            <pc:sldMk cId="2554922657" sldId="296"/>
            <ac:grpSpMk id="32" creationId="{151C03E0-15AF-A212-5A57-5E08C483C129}"/>
          </ac:grpSpMkLst>
        </pc:grpChg>
        <pc:grpChg chg="del mod">
          <ac:chgData name="奥田陽子" userId="5bf8eb3d-eb6b-4939-b4ac-48d545c81564" providerId="ADAL" clId="{1C576E89-6B91-4A15-B650-82A7EF5FA249}" dt="2024-02-21T06:58:25.923" v="2500" actId="478"/>
          <ac:grpSpMkLst>
            <pc:docMk/>
            <pc:sldMk cId="2554922657" sldId="296"/>
            <ac:grpSpMk id="36" creationId="{E13F208E-8C44-4C0C-24C9-9DE94A21C072}"/>
          </ac:grpSpMkLst>
        </pc:grpChg>
        <pc:grpChg chg="add mod">
          <ac:chgData name="奥田陽子" userId="5bf8eb3d-eb6b-4939-b4ac-48d545c81564" providerId="ADAL" clId="{1C576E89-6B91-4A15-B650-82A7EF5FA249}" dt="2024-02-21T07:21:50.234" v="2850" actId="1037"/>
          <ac:grpSpMkLst>
            <pc:docMk/>
            <pc:sldMk cId="2554922657" sldId="296"/>
            <ac:grpSpMk id="37" creationId="{7C5765F9-46D2-8EF6-8926-9E9A3B04CE61}"/>
          </ac:grpSpMkLst>
        </pc:grpChg>
        <pc:grpChg chg="add mod">
          <ac:chgData name="奥田陽子" userId="5bf8eb3d-eb6b-4939-b4ac-48d545c81564" providerId="ADAL" clId="{1C576E89-6B91-4A15-B650-82A7EF5FA249}" dt="2024-02-21T07:18:45.815" v="2809"/>
          <ac:grpSpMkLst>
            <pc:docMk/>
            <pc:sldMk cId="2554922657" sldId="296"/>
            <ac:grpSpMk id="42" creationId="{ECCDEBB9-A2C7-D7A2-B0CC-A595B968148C}"/>
          </ac:grpSpMkLst>
        </pc:grpChg>
        <pc:grpChg chg="mod">
          <ac:chgData name="奥田陽子" userId="5bf8eb3d-eb6b-4939-b4ac-48d545c81564" providerId="ADAL" clId="{1C576E89-6B91-4A15-B650-82A7EF5FA249}" dt="2024-02-21T07:18:45.815" v="2809"/>
          <ac:grpSpMkLst>
            <pc:docMk/>
            <pc:sldMk cId="2554922657" sldId="296"/>
            <ac:grpSpMk id="43" creationId="{6C2BD894-6E64-7E1E-3867-5B0B1F49E99A}"/>
          </ac:grpSpMkLst>
        </pc:grpChg>
        <pc:grpChg chg="mod">
          <ac:chgData name="奥田陽子" userId="5bf8eb3d-eb6b-4939-b4ac-48d545c81564" providerId="ADAL" clId="{1C576E89-6B91-4A15-B650-82A7EF5FA249}" dt="2024-02-21T07:18:45.815" v="2809"/>
          <ac:grpSpMkLst>
            <pc:docMk/>
            <pc:sldMk cId="2554922657" sldId="296"/>
            <ac:grpSpMk id="45" creationId="{AB5689F3-174F-6A56-134F-EF7A7D5AD832}"/>
          </ac:grpSpMkLst>
        </pc:grpChg>
        <pc:grpChg chg="mod">
          <ac:chgData name="奥田陽子" userId="5bf8eb3d-eb6b-4939-b4ac-48d545c81564" providerId="ADAL" clId="{1C576E89-6B91-4A15-B650-82A7EF5FA249}" dt="2024-02-21T07:18:45.815" v="2809"/>
          <ac:grpSpMkLst>
            <pc:docMk/>
            <pc:sldMk cId="2554922657" sldId="296"/>
            <ac:grpSpMk id="46" creationId="{1CEA39FA-D0C0-81A2-D316-AB6943F5866D}"/>
          </ac:grpSpMkLst>
        </pc:grpChg>
        <pc:grpChg chg="add mod">
          <ac:chgData name="奥田陽子" userId="5bf8eb3d-eb6b-4939-b4ac-48d545c81564" providerId="ADAL" clId="{1C576E89-6B91-4A15-B650-82A7EF5FA249}" dt="2024-02-21T07:19:54.349" v="2835" actId="688"/>
          <ac:grpSpMkLst>
            <pc:docMk/>
            <pc:sldMk cId="2554922657" sldId="296"/>
            <ac:grpSpMk id="57" creationId="{93119406-3CDC-C6FB-C492-E80BDD8EFFAB}"/>
          </ac:grpSpMkLst>
        </pc:grpChg>
        <pc:grpChg chg="mod ord">
          <ac:chgData name="奥田陽子" userId="5bf8eb3d-eb6b-4939-b4ac-48d545c81564" providerId="ADAL" clId="{1C576E89-6B91-4A15-B650-82A7EF5FA249}" dt="2024-02-21T07:13:33.993" v="2741" actId="1076"/>
          <ac:grpSpMkLst>
            <pc:docMk/>
            <pc:sldMk cId="2554922657" sldId="296"/>
            <ac:grpSpMk id="1128" creationId="{1DA150CC-F232-B8CB-8C4F-45DA6A8FAC8A}"/>
          </ac:grpSpMkLst>
        </pc:grpChg>
        <pc:grpChg chg="add del mod">
          <ac:chgData name="奥田陽子" userId="5bf8eb3d-eb6b-4939-b4ac-48d545c81564" providerId="ADAL" clId="{1C576E89-6B91-4A15-B650-82A7EF5FA249}" dt="2024-02-21T07:21:46.902" v="2847" actId="1076"/>
          <ac:grpSpMkLst>
            <pc:docMk/>
            <pc:sldMk cId="2554922657" sldId="296"/>
            <ac:grpSpMk id="1141" creationId="{6BD6A4C5-4250-C129-9C30-C7569F46B7AD}"/>
          </ac:grpSpMkLst>
        </pc:grpChg>
        <pc:grpChg chg="mod">
          <ac:chgData name="奥田陽子" userId="5bf8eb3d-eb6b-4939-b4ac-48d545c81564" providerId="ADAL" clId="{1C576E89-6B91-4A15-B650-82A7EF5FA249}" dt="2024-02-21T07:13:27.212" v="2739"/>
          <ac:grpSpMkLst>
            <pc:docMk/>
            <pc:sldMk cId="2554922657" sldId="296"/>
            <ac:grpSpMk id="1142" creationId="{672E8DB7-C834-6181-E419-A9F74664B1FA}"/>
          </ac:grpSpMkLst>
        </pc:grpChg>
        <pc:grpChg chg="mod">
          <ac:chgData name="奥田陽子" userId="5bf8eb3d-eb6b-4939-b4ac-48d545c81564" providerId="ADAL" clId="{1C576E89-6B91-4A15-B650-82A7EF5FA249}" dt="2024-02-21T07:13:27.212" v="2739"/>
          <ac:grpSpMkLst>
            <pc:docMk/>
            <pc:sldMk cId="2554922657" sldId="296"/>
            <ac:grpSpMk id="1144" creationId="{017AA046-B62F-6A59-4407-7C416FCA3695}"/>
          </ac:grpSpMkLst>
        </pc:grpChg>
        <pc:grpChg chg="mod">
          <ac:chgData name="奥田陽子" userId="5bf8eb3d-eb6b-4939-b4ac-48d545c81564" providerId="ADAL" clId="{1C576E89-6B91-4A15-B650-82A7EF5FA249}" dt="2024-02-21T07:13:27.212" v="2739"/>
          <ac:grpSpMkLst>
            <pc:docMk/>
            <pc:sldMk cId="2554922657" sldId="296"/>
            <ac:grpSpMk id="1145" creationId="{CAB5B476-EECC-EB2F-AC26-A4F20593CDBE}"/>
          </ac:grpSpMkLst>
        </pc:grpChg>
        <pc:picChg chg="del">
          <ac:chgData name="奥田陽子" userId="5bf8eb3d-eb6b-4939-b4ac-48d545c81564" providerId="ADAL" clId="{1C576E89-6B91-4A15-B650-82A7EF5FA249}" dt="2024-02-21T06:58:21.294" v="2491" actId="478"/>
          <ac:picMkLst>
            <pc:docMk/>
            <pc:sldMk cId="2554922657" sldId="296"/>
            <ac:picMk id="6" creationId="{6B68BDD3-DD81-8D22-4030-8B2AC9B3308E}"/>
          </ac:picMkLst>
        </pc:picChg>
        <pc:picChg chg="mod">
          <ac:chgData name="奥田陽子" userId="5bf8eb3d-eb6b-4939-b4ac-48d545c81564" providerId="ADAL" clId="{1C576E89-6B91-4A15-B650-82A7EF5FA249}" dt="2024-02-21T06:59:38.229" v="2559" actId="1076"/>
          <ac:picMkLst>
            <pc:docMk/>
            <pc:sldMk cId="2554922657" sldId="296"/>
            <ac:picMk id="8" creationId="{DDF4B3ED-EA7B-39AA-BB58-026D88AF9B67}"/>
          </ac:picMkLst>
        </pc:picChg>
        <pc:picChg chg="add del mod">
          <ac:chgData name="奥田陽子" userId="5bf8eb3d-eb6b-4939-b4ac-48d545c81564" providerId="ADAL" clId="{1C576E89-6B91-4A15-B650-82A7EF5FA249}" dt="2024-02-21T07:50:15.355" v="3080" actId="478"/>
          <ac:picMkLst>
            <pc:docMk/>
            <pc:sldMk cId="2554922657" sldId="296"/>
            <ac:picMk id="13" creationId="{830EC6B9-2458-51EB-DCE9-D6CDAF262ACD}"/>
          </ac:picMkLst>
        </pc:picChg>
        <pc:picChg chg="del">
          <ac:chgData name="奥田陽子" userId="5bf8eb3d-eb6b-4939-b4ac-48d545c81564" providerId="ADAL" clId="{1C576E89-6B91-4A15-B650-82A7EF5FA249}" dt="2024-02-21T06:58:22.221" v="2493" actId="478"/>
          <ac:picMkLst>
            <pc:docMk/>
            <pc:sldMk cId="2554922657" sldId="296"/>
            <ac:picMk id="18" creationId="{B7E30290-A18D-7069-F4FD-14B5EC9A6E62}"/>
          </ac:picMkLst>
        </pc:picChg>
        <pc:picChg chg="del mod">
          <ac:chgData name="奥田陽子" userId="5bf8eb3d-eb6b-4939-b4ac-48d545c81564" providerId="ADAL" clId="{1C576E89-6B91-4A15-B650-82A7EF5FA249}" dt="2024-02-21T06:58:22.550" v="2495" actId="478"/>
          <ac:picMkLst>
            <pc:docMk/>
            <pc:sldMk cId="2554922657" sldId="296"/>
            <ac:picMk id="20" creationId="{FA6506AE-5338-E50E-8575-8FBA5812FF1D}"/>
          </ac:picMkLst>
        </pc:picChg>
        <pc:picChg chg="del">
          <ac:chgData name="奥田陽子" userId="5bf8eb3d-eb6b-4939-b4ac-48d545c81564" providerId="ADAL" clId="{1C576E89-6B91-4A15-B650-82A7EF5FA249}" dt="2024-02-21T06:58:08.235" v="2488" actId="478"/>
          <ac:picMkLst>
            <pc:docMk/>
            <pc:sldMk cId="2554922657" sldId="296"/>
            <ac:picMk id="25" creationId="{305C74EC-DE28-DECE-BA13-3829A2199D33}"/>
          </ac:picMkLst>
        </pc:picChg>
        <pc:picChg chg="mod modCrop">
          <ac:chgData name="奥田陽子" userId="5bf8eb3d-eb6b-4939-b4ac-48d545c81564" providerId="ADAL" clId="{1C576E89-6B91-4A15-B650-82A7EF5FA249}" dt="2024-02-21T07:13:35.437" v="2742" actId="1076"/>
          <ac:picMkLst>
            <pc:docMk/>
            <pc:sldMk cId="2554922657" sldId="296"/>
            <ac:picMk id="27" creationId="{677ED4A1-4CF1-9D4A-D178-CBC9026E31AB}"/>
          </ac:picMkLst>
        </pc:picChg>
        <pc:picChg chg="del">
          <ac:chgData name="奥田陽子" userId="5bf8eb3d-eb6b-4939-b4ac-48d545c81564" providerId="ADAL" clId="{1C576E89-6B91-4A15-B650-82A7EF5FA249}" dt="2024-02-21T06:58:23.083" v="2496" actId="478"/>
          <ac:picMkLst>
            <pc:docMk/>
            <pc:sldMk cId="2554922657" sldId="296"/>
            <ac:picMk id="30" creationId="{58E3B48C-D59F-A991-7DC8-99BBC0F60E4D}"/>
          </ac:picMkLst>
        </pc:picChg>
        <pc:picChg chg="del">
          <ac:chgData name="奥田陽子" userId="5bf8eb3d-eb6b-4939-b4ac-48d545c81564" providerId="ADAL" clId="{1C576E89-6B91-4A15-B650-82A7EF5FA249}" dt="2024-02-21T06:58:08.047" v="2487" actId="478"/>
          <ac:picMkLst>
            <pc:docMk/>
            <pc:sldMk cId="2554922657" sldId="296"/>
            <ac:picMk id="31" creationId="{62361BE3-129D-96C2-4F0D-836DC821F6A1}"/>
          </ac:picMkLst>
        </pc:picChg>
        <pc:picChg chg="del">
          <ac:chgData name="奥田陽子" userId="5bf8eb3d-eb6b-4939-b4ac-48d545c81564" providerId="ADAL" clId="{1C576E89-6B91-4A15-B650-82A7EF5FA249}" dt="2024-02-21T06:58:26.849" v="2502" actId="478"/>
          <ac:picMkLst>
            <pc:docMk/>
            <pc:sldMk cId="2554922657" sldId="296"/>
            <ac:picMk id="35" creationId="{47BEB0B7-BE0E-AC16-6E3A-593B289583DC}"/>
          </ac:picMkLst>
        </pc:picChg>
        <pc:picChg chg="mod">
          <ac:chgData name="奥田陽子" userId="5bf8eb3d-eb6b-4939-b4ac-48d545c81564" providerId="ADAL" clId="{1C576E89-6B91-4A15-B650-82A7EF5FA249}" dt="2024-02-21T07:18:45.815" v="2809"/>
          <ac:picMkLst>
            <pc:docMk/>
            <pc:sldMk cId="2554922657" sldId="296"/>
            <ac:picMk id="44" creationId="{12F6D269-DC92-CB56-0E18-3FD9792A5C88}"/>
          </ac:picMkLst>
        </pc:picChg>
        <pc:picChg chg="mod">
          <ac:chgData name="奥田陽子" userId="5bf8eb3d-eb6b-4939-b4ac-48d545c81564" providerId="ADAL" clId="{1C576E89-6B91-4A15-B650-82A7EF5FA249}" dt="2024-02-21T07:18:45.815" v="2809"/>
          <ac:picMkLst>
            <pc:docMk/>
            <pc:sldMk cId="2554922657" sldId="296"/>
            <ac:picMk id="47" creationId="{5ED4E1D8-06B2-1956-9257-52A545F40A72}"/>
          </ac:picMkLst>
        </pc:picChg>
        <pc:picChg chg="mod">
          <ac:chgData name="奥田陽子" userId="5bf8eb3d-eb6b-4939-b4ac-48d545c81564" providerId="ADAL" clId="{1C576E89-6B91-4A15-B650-82A7EF5FA249}" dt="2024-02-21T07:18:45.815" v="2809"/>
          <ac:picMkLst>
            <pc:docMk/>
            <pc:sldMk cId="2554922657" sldId="296"/>
            <ac:picMk id="48" creationId="{E2718DA7-D899-1603-9275-2260CC5E48D2}"/>
          </ac:picMkLst>
        </pc:picChg>
        <pc:picChg chg="del">
          <ac:chgData name="奥田陽子" userId="5bf8eb3d-eb6b-4939-b4ac-48d545c81564" providerId="ADAL" clId="{1C576E89-6B91-4A15-B650-82A7EF5FA249}" dt="2024-02-21T06:58:23.679" v="2497" actId="478"/>
          <ac:picMkLst>
            <pc:docMk/>
            <pc:sldMk cId="2554922657" sldId="296"/>
            <ac:picMk id="49" creationId="{A41B6897-2B79-82E4-1B4C-A8570F1911E6}"/>
          </ac:picMkLst>
        </pc:picChg>
        <pc:picChg chg="mod">
          <ac:chgData name="奥田陽子" userId="5bf8eb3d-eb6b-4939-b4ac-48d545c81564" providerId="ADAL" clId="{1C576E89-6B91-4A15-B650-82A7EF5FA249}" dt="2024-02-21T07:18:45.815" v="2809"/>
          <ac:picMkLst>
            <pc:docMk/>
            <pc:sldMk cId="2554922657" sldId="296"/>
            <ac:picMk id="51" creationId="{B8519CB5-A752-933D-F5B1-59B2B26A69F6}"/>
          </ac:picMkLst>
        </pc:picChg>
        <pc:picChg chg="mod">
          <ac:chgData name="奥田陽子" userId="5bf8eb3d-eb6b-4939-b4ac-48d545c81564" providerId="ADAL" clId="{1C576E89-6B91-4A15-B650-82A7EF5FA249}" dt="2024-02-21T07:18:45.815" v="2809"/>
          <ac:picMkLst>
            <pc:docMk/>
            <pc:sldMk cId="2554922657" sldId="296"/>
            <ac:picMk id="56" creationId="{31E6F986-F0C5-B452-EE31-21B9DB3E6EA1}"/>
          </ac:picMkLst>
        </pc:picChg>
        <pc:picChg chg="add mod">
          <ac:chgData name="奥田陽子" userId="5bf8eb3d-eb6b-4939-b4ac-48d545c81564" providerId="ADAL" clId="{1C576E89-6B91-4A15-B650-82A7EF5FA249}" dt="2024-02-21T07:50:21.104" v="3084" actId="1076"/>
          <ac:picMkLst>
            <pc:docMk/>
            <pc:sldMk cId="2554922657" sldId="296"/>
            <ac:picMk id="61" creationId="{F7CF05C9-7972-1F78-7EA5-431070434D7F}"/>
          </ac:picMkLst>
        </pc:picChg>
        <pc:picChg chg="add mod">
          <ac:chgData name="奥田陽子" userId="5bf8eb3d-eb6b-4939-b4ac-48d545c81564" providerId="ADAL" clId="{1C576E89-6B91-4A15-B650-82A7EF5FA249}" dt="2024-02-21T07:50:31.909" v="3090" actId="1076"/>
          <ac:picMkLst>
            <pc:docMk/>
            <pc:sldMk cId="2554922657" sldId="296"/>
            <ac:picMk id="62" creationId="{9229FD20-4A92-EED4-F86C-647B4D08D69B}"/>
          </ac:picMkLst>
        </pc:picChg>
        <pc:picChg chg="del">
          <ac:chgData name="奥田陽子" userId="5bf8eb3d-eb6b-4939-b4ac-48d545c81564" providerId="ADAL" clId="{1C576E89-6B91-4A15-B650-82A7EF5FA249}" dt="2024-02-21T06:58:09.934" v="2490" actId="478"/>
          <ac:picMkLst>
            <pc:docMk/>
            <pc:sldMk cId="2554922657" sldId="296"/>
            <ac:picMk id="1122" creationId="{EF8C0E29-BD95-EE26-7D0E-87B2FE751C8E}"/>
          </ac:picMkLst>
        </pc:picChg>
        <pc:picChg chg="del">
          <ac:chgData name="奥田陽子" userId="5bf8eb3d-eb6b-4939-b4ac-48d545c81564" providerId="ADAL" clId="{1C576E89-6B91-4A15-B650-82A7EF5FA249}" dt="2024-02-21T06:58:25.044" v="2499" actId="478"/>
          <ac:picMkLst>
            <pc:docMk/>
            <pc:sldMk cId="2554922657" sldId="296"/>
            <ac:picMk id="1123" creationId="{392F5251-BE2F-7119-EA73-DAF77F245676}"/>
          </ac:picMkLst>
        </pc:picChg>
        <pc:picChg chg="del">
          <ac:chgData name="奥田陽子" userId="5bf8eb3d-eb6b-4939-b4ac-48d545c81564" providerId="ADAL" clId="{1C576E89-6B91-4A15-B650-82A7EF5FA249}" dt="2024-02-21T06:58:09.098" v="2489" actId="478"/>
          <ac:picMkLst>
            <pc:docMk/>
            <pc:sldMk cId="2554922657" sldId="296"/>
            <ac:picMk id="1129" creationId="{E8EA507F-AF15-33BF-316C-7CE89467DC0B}"/>
          </ac:picMkLst>
        </pc:picChg>
        <pc:picChg chg="del">
          <ac:chgData name="奥田陽子" userId="5bf8eb3d-eb6b-4939-b4ac-48d545c81564" providerId="ADAL" clId="{1C576E89-6B91-4A15-B650-82A7EF5FA249}" dt="2024-02-21T06:58:26.318" v="2501" actId="478"/>
          <ac:picMkLst>
            <pc:docMk/>
            <pc:sldMk cId="2554922657" sldId="296"/>
            <ac:picMk id="1130" creationId="{E91F8B17-E99C-4418-405A-CC8327B87D6D}"/>
          </ac:picMkLst>
        </pc:picChg>
        <pc:picChg chg="del">
          <ac:chgData name="奥田陽子" userId="5bf8eb3d-eb6b-4939-b4ac-48d545c81564" providerId="ADAL" clId="{1C576E89-6B91-4A15-B650-82A7EF5FA249}" dt="2024-02-21T06:58:07.529" v="2486" actId="478"/>
          <ac:picMkLst>
            <pc:docMk/>
            <pc:sldMk cId="2554922657" sldId="296"/>
            <ac:picMk id="1135" creationId="{F4F9E177-8A02-1B35-B123-D805A53EDCA0}"/>
          </ac:picMkLst>
        </pc:picChg>
        <pc:picChg chg="add mod modCrop">
          <ac:chgData name="奥田陽子" userId="5bf8eb3d-eb6b-4939-b4ac-48d545c81564" providerId="ADAL" clId="{1C576E89-6B91-4A15-B650-82A7EF5FA249}" dt="2024-02-21T07:21:35.362" v="2844" actId="29295"/>
          <ac:picMkLst>
            <pc:docMk/>
            <pc:sldMk cId="2554922657" sldId="296"/>
            <ac:picMk id="1140" creationId="{BD8F99BD-D259-DD92-C031-45D73A177F78}"/>
          </ac:picMkLst>
        </pc:picChg>
        <pc:picChg chg="mod">
          <ac:chgData name="奥田陽子" userId="5bf8eb3d-eb6b-4939-b4ac-48d545c81564" providerId="ADAL" clId="{1C576E89-6B91-4A15-B650-82A7EF5FA249}" dt="2024-02-21T07:13:27.212" v="2739"/>
          <ac:picMkLst>
            <pc:docMk/>
            <pc:sldMk cId="2554922657" sldId="296"/>
            <ac:picMk id="1143" creationId="{6A00F18C-E931-9CAB-B568-707DFDAD25FF}"/>
          </ac:picMkLst>
        </pc:picChg>
        <pc:picChg chg="mod">
          <ac:chgData name="奥田陽子" userId="5bf8eb3d-eb6b-4939-b4ac-48d545c81564" providerId="ADAL" clId="{1C576E89-6B91-4A15-B650-82A7EF5FA249}" dt="2024-02-21T07:13:27.212" v="2739"/>
          <ac:picMkLst>
            <pc:docMk/>
            <pc:sldMk cId="2554922657" sldId="296"/>
            <ac:picMk id="1146" creationId="{A2EC53E8-776C-E768-E0DD-67473ACE4A80}"/>
          </ac:picMkLst>
        </pc:picChg>
        <pc:picChg chg="del mod">
          <ac:chgData name="奥田陽子" userId="5bf8eb3d-eb6b-4939-b4ac-48d545c81564" providerId="ADAL" clId="{1C576E89-6B91-4A15-B650-82A7EF5FA249}" dt="2024-02-21T07:02:19.743" v="2589" actId="21"/>
          <ac:picMkLst>
            <pc:docMk/>
            <pc:sldMk cId="2554922657" sldId="296"/>
            <ac:picMk id="1147" creationId="{5B866283-22FE-E440-3168-33E0182D2A93}"/>
          </ac:picMkLst>
        </pc:picChg>
        <pc:picChg chg="mod">
          <ac:chgData name="奥田陽子" userId="5bf8eb3d-eb6b-4939-b4ac-48d545c81564" providerId="ADAL" clId="{1C576E89-6B91-4A15-B650-82A7EF5FA249}" dt="2024-02-21T07:13:38.324" v="2743" actId="1076"/>
          <ac:picMkLst>
            <pc:docMk/>
            <pc:sldMk cId="2554922657" sldId="296"/>
            <ac:picMk id="1148" creationId="{10BD30F0-A2AF-77CF-2C18-11B9A99DC947}"/>
          </ac:picMkLst>
        </pc:picChg>
        <pc:picChg chg="mod">
          <ac:chgData name="奥田陽子" userId="5bf8eb3d-eb6b-4939-b4ac-48d545c81564" providerId="ADAL" clId="{1C576E89-6B91-4A15-B650-82A7EF5FA249}" dt="2024-02-21T07:13:27.212" v="2739"/>
          <ac:picMkLst>
            <pc:docMk/>
            <pc:sldMk cId="2554922657" sldId="296"/>
            <ac:picMk id="1150" creationId="{79A1A0AC-C28D-F991-3F0C-CBAE0C7099FA}"/>
          </ac:picMkLst>
        </pc:picChg>
        <pc:picChg chg="mod">
          <ac:chgData name="奥田陽子" userId="5bf8eb3d-eb6b-4939-b4ac-48d545c81564" providerId="ADAL" clId="{1C576E89-6B91-4A15-B650-82A7EF5FA249}" dt="2024-02-21T07:13:27.212" v="2739"/>
          <ac:picMkLst>
            <pc:docMk/>
            <pc:sldMk cId="2554922657" sldId="296"/>
            <ac:picMk id="1151" creationId="{E364D4DE-4126-E0D6-DCF0-A5A5CC96B57D}"/>
          </ac:picMkLst>
        </pc:picChg>
      </pc:sldChg>
      <pc:sldChg chg="addSp delSp modSp add mod ord">
        <pc:chgData name="奥田陽子" userId="5bf8eb3d-eb6b-4939-b4ac-48d545c81564" providerId="ADAL" clId="{1C576E89-6B91-4A15-B650-82A7EF5FA249}" dt="2024-02-22T04:24:40.493" v="4199"/>
        <pc:sldMkLst>
          <pc:docMk/>
          <pc:sldMk cId="3050382954" sldId="297"/>
        </pc:sldMkLst>
        <pc:spChg chg="del">
          <ac:chgData name="奥田陽子" userId="5bf8eb3d-eb6b-4939-b4ac-48d545c81564" providerId="ADAL" clId="{1C576E89-6B91-4A15-B650-82A7EF5FA249}" dt="2024-02-22T02:41:24.155" v="3775" actId="478"/>
          <ac:spMkLst>
            <pc:docMk/>
            <pc:sldMk cId="3050382954" sldId="297"/>
            <ac:spMk id="10" creationId="{651E8109-F3F6-393F-8959-F25DED5CC8E4}"/>
          </ac:spMkLst>
        </pc:spChg>
        <pc:spChg chg="del">
          <ac:chgData name="奥田陽子" userId="5bf8eb3d-eb6b-4939-b4ac-48d545c81564" providerId="ADAL" clId="{1C576E89-6B91-4A15-B650-82A7EF5FA249}" dt="2024-02-22T02:41:20.119" v="3772" actId="478"/>
          <ac:spMkLst>
            <pc:docMk/>
            <pc:sldMk cId="3050382954" sldId="297"/>
            <ac:spMk id="13" creationId="{0FB7AB54-5375-B7F1-86EB-DD26F2409417}"/>
          </ac:spMkLst>
        </pc:spChg>
        <pc:spChg chg="del topLvl">
          <ac:chgData name="奥田陽子" userId="5bf8eb3d-eb6b-4939-b4ac-48d545c81564" providerId="ADAL" clId="{1C576E89-6B91-4A15-B650-82A7EF5FA249}" dt="2024-02-22T02:41:38.511" v="3782" actId="478"/>
          <ac:spMkLst>
            <pc:docMk/>
            <pc:sldMk cId="3050382954" sldId="297"/>
            <ac:spMk id="14" creationId="{7BD94913-1EC3-B7F8-2B9E-2059284564E3}"/>
          </ac:spMkLst>
        </pc:spChg>
        <pc:spChg chg="add mod ord topLvl">
          <ac:chgData name="奥田陽子" userId="5bf8eb3d-eb6b-4939-b4ac-48d545c81564" providerId="ADAL" clId="{1C576E89-6B91-4A15-B650-82A7EF5FA249}" dt="2024-02-22T04:19:54.632" v="4155" actId="338"/>
          <ac:spMkLst>
            <pc:docMk/>
            <pc:sldMk cId="3050382954" sldId="297"/>
            <ac:spMk id="16" creationId="{92F55260-336D-EC89-B842-D7DA17007EDF}"/>
          </ac:spMkLst>
        </pc:spChg>
        <pc:spChg chg="mod ord">
          <ac:chgData name="奥田陽子" userId="5bf8eb3d-eb6b-4939-b4ac-48d545c81564" providerId="ADAL" clId="{1C576E89-6B91-4A15-B650-82A7EF5FA249}" dt="2024-02-22T02:59:33.459" v="3905" actId="166"/>
          <ac:spMkLst>
            <pc:docMk/>
            <pc:sldMk cId="3050382954" sldId="297"/>
            <ac:spMk id="23" creationId="{79D4080D-CFC9-2503-B428-57F380A181DD}"/>
          </ac:spMkLst>
        </pc:spChg>
        <pc:spChg chg="add mod topLvl">
          <ac:chgData name="奥田陽子" userId="5bf8eb3d-eb6b-4939-b4ac-48d545c81564" providerId="ADAL" clId="{1C576E89-6B91-4A15-B650-82A7EF5FA249}" dt="2024-02-22T04:17:42.619" v="4114" actId="164"/>
          <ac:spMkLst>
            <pc:docMk/>
            <pc:sldMk cId="3050382954" sldId="297"/>
            <ac:spMk id="38" creationId="{3D3EA4F5-8655-BE71-124E-C1AFBF4468BC}"/>
          </ac:spMkLst>
        </pc:spChg>
        <pc:spChg chg="add mod ord topLvl">
          <ac:chgData name="奥田陽子" userId="5bf8eb3d-eb6b-4939-b4ac-48d545c81564" providerId="ADAL" clId="{1C576E89-6B91-4A15-B650-82A7EF5FA249}" dt="2024-02-22T04:17:42.619" v="4114" actId="164"/>
          <ac:spMkLst>
            <pc:docMk/>
            <pc:sldMk cId="3050382954" sldId="297"/>
            <ac:spMk id="41" creationId="{25650BAF-5373-ED7A-337F-CB02F09430C9}"/>
          </ac:spMkLst>
        </pc:spChg>
        <pc:spChg chg="del">
          <ac:chgData name="奥田陽子" userId="5bf8eb3d-eb6b-4939-b4ac-48d545c81564" providerId="ADAL" clId="{1C576E89-6B91-4A15-B650-82A7EF5FA249}" dt="2024-02-22T02:41:21.531" v="3773" actId="478"/>
          <ac:spMkLst>
            <pc:docMk/>
            <pc:sldMk cId="3050382954" sldId="297"/>
            <ac:spMk id="47" creationId="{A2E58EE7-085F-4241-4009-A2573A036B6D}"/>
          </ac:spMkLst>
        </pc:spChg>
        <pc:spChg chg="del">
          <ac:chgData name="奥田陽子" userId="5bf8eb3d-eb6b-4939-b4ac-48d545c81564" providerId="ADAL" clId="{1C576E89-6B91-4A15-B650-82A7EF5FA249}" dt="2024-02-22T02:41:35.862" v="3781" actId="478"/>
          <ac:spMkLst>
            <pc:docMk/>
            <pc:sldMk cId="3050382954" sldId="297"/>
            <ac:spMk id="48" creationId="{020C120F-CFAF-1A5A-499E-67777227FD78}"/>
          </ac:spMkLst>
        </pc:spChg>
        <pc:spChg chg="del mod">
          <ac:chgData name="奥田陽子" userId="5bf8eb3d-eb6b-4939-b4ac-48d545c81564" providerId="ADAL" clId="{1C576E89-6B91-4A15-B650-82A7EF5FA249}" dt="2024-02-22T02:41:13.273" v="3765" actId="478"/>
          <ac:spMkLst>
            <pc:docMk/>
            <pc:sldMk cId="3050382954" sldId="297"/>
            <ac:spMk id="56" creationId="{ABA6B484-C63C-83B0-224C-2E631789C0E9}"/>
          </ac:spMkLst>
        </pc:spChg>
        <pc:spChg chg="del mod">
          <ac:chgData name="奥田陽子" userId="5bf8eb3d-eb6b-4939-b4ac-48d545c81564" providerId="ADAL" clId="{1C576E89-6B91-4A15-B650-82A7EF5FA249}" dt="2024-02-22T02:41:12.017" v="3763" actId="478"/>
          <ac:spMkLst>
            <pc:docMk/>
            <pc:sldMk cId="3050382954" sldId="297"/>
            <ac:spMk id="57" creationId="{F15F9952-227B-D03D-954C-727FD80915AD}"/>
          </ac:spMkLst>
        </pc:spChg>
        <pc:spChg chg="del">
          <ac:chgData name="奥田陽子" userId="5bf8eb3d-eb6b-4939-b4ac-48d545c81564" providerId="ADAL" clId="{1C576E89-6B91-4A15-B650-82A7EF5FA249}" dt="2024-02-22T02:41:23.166" v="3774" actId="478"/>
          <ac:spMkLst>
            <pc:docMk/>
            <pc:sldMk cId="3050382954" sldId="297"/>
            <ac:spMk id="60" creationId="{31D51B50-C044-6C7E-8657-C579247E42ED}"/>
          </ac:spMkLst>
        </pc:spChg>
        <pc:spChg chg="add del mod">
          <ac:chgData name="奥田陽子" userId="5bf8eb3d-eb6b-4939-b4ac-48d545c81564" providerId="ADAL" clId="{1C576E89-6B91-4A15-B650-82A7EF5FA249}" dt="2024-02-22T02:49:32.035" v="3843" actId="478"/>
          <ac:spMkLst>
            <pc:docMk/>
            <pc:sldMk cId="3050382954" sldId="297"/>
            <ac:spMk id="1129" creationId="{0024298F-50F4-270B-AAC2-CCEA5A3BBC60}"/>
          </ac:spMkLst>
        </pc:spChg>
        <pc:spChg chg="del">
          <ac:chgData name="奥田陽子" userId="5bf8eb3d-eb6b-4939-b4ac-48d545c81564" providerId="ADAL" clId="{1C576E89-6B91-4A15-B650-82A7EF5FA249}" dt="2024-02-22T04:14:25.894" v="4067" actId="478"/>
          <ac:spMkLst>
            <pc:docMk/>
            <pc:sldMk cId="3050382954" sldId="297"/>
            <ac:spMk id="1132" creationId="{6D3EBB8B-ECE9-A870-1B46-61626697F841}"/>
          </ac:spMkLst>
        </pc:spChg>
        <pc:spChg chg="add mod ord topLvl">
          <ac:chgData name="奥田陽子" userId="5bf8eb3d-eb6b-4939-b4ac-48d545c81564" providerId="ADAL" clId="{1C576E89-6B91-4A15-B650-82A7EF5FA249}" dt="2024-02-22T04:19:54.632" v="4155" actId="338"/>
          <ac:spMkLst>
            <pc:docMk/>
            <pc:sldMk cId="3050382954" sldId="297"/>
            <ac:spMk id="1133" creationId="{A8A21CED-3DA2-0800-7709-64F41032A00A}"/>
          </ac:spMkLst>
        </pc:spChg>
        <pc:grpChg chg="del">
          <ac:chgData name="奥田陽子" userId="5bf8eb3d-eb6b-4939-b4ac-48d545c81564" providerId="ADAL" clId="{1C576E89-6B91-4A15-B650-82A7EF5FA249}" dt="2024-02-22T02:41:35.862" v="3781" actId="478"/>
          <ac:grpSpMkLst>
            <pc:docMk/>
            <pc:sldMk cId="3050382954" sldId="297"/>
            <ac:grpSpMk id="17" creationId="{B7D5451B-AFD2-E5AF-646B-8C9F982F2A97}"/>
          </ac:grpSpMkLst>
        </pc:grpChg>
        <pc:grpChg chg="del">
          <ac:chgData name="奥田陽子" userId="5bf8eb3d-eb6b-4939-b4ac-48d545c81564" providerId="ADAL" clId="{1C576E89-6B91-4A15-B650-82A7EF5FA249}" dt="2024-02-22T02:41:38.511" v="3782" actId="478"/>
          <ac:grpSpMkLst>
            <pc:docMk/>
            <pc:sldMk cId="3050382954" sldId="297"/>
            <ac:grpSpMk id="31" creationId="{440F006F-CF4A-DD7C-A12E-E0BAC4237348}"/>
          </ac:grpSpMkLst>
        </pc:grpChg>
        <pc:grpChg chg="add del mod">
          <ac:chgData name="奥田陽子" userId="5bf8eb3d-eb6b-4939-b4ac-48d545c81564" providerId="ADAL" clId="{1C576E89-6B91-4A15-B650-82A7EF5FA249}" dt="2024-02-22T04:16:32.188" v="4096" actId="165"/>
          <ac:grpSpMkLst>
            <pc:docMk/>
            <pc:sldMk cId="3050382954" sldId="297"/>
            <ac:grpSpMk id="33" creationId="{9FC5FB0E-8FA0-ECFA-0299-2FF505EAC2EF}"/>
          </ac:grpSpMkLst>
        </pc:grpChg>
        <pc:grpChg chg="add del mod">
          <ac:chgData name="奥田陽子" userId="5bf8eb3d-eb6b-4939-b4ac-48d545c81564" providerId="ADAL" clId="{1C576E89-6B91-4A15-B650-82A7EF5FA249}" dt="2024-02-22T04:17:19.702" v="4111" actId="165"/>
          <ac:grpSpMkLst>
            <pc:docMk/>
            <pc:sldMk cId="3050382954" sldId="297"/>
            <ac:grpSpMk id="42" creationId="{2B60E1F4-B9F5-E106-5CF6-9FF78FB8D5A5}"/>
          </ac:grpSpMkLst>
        </pc:grpChg>
        <pc:grpChg chg="add mod ord">
          <ac:chgData name="奥田陽子" userId="5bf8eb3d-eb6b-4939-b4ac-48d545c81564" providerId="ADAL" clId="{1C576E89-6B91-4A15-B650-82A7EF5FA249}" dt="2024-02-22T04:22:08.355" v="4186" actId="1076"/>
          <ac:grpSpMkLst>
            <pc:docMk/>
            <pc:sldMk cId="3050382954" sldId="297"/>
            <ac:grpSpMk id="43" creationId="{7C9C832E-305A-3254-DC59-20A4C0CA1167}"/>
          </ac:grpSpMkLst>
        </pc:grpChg>
        <pc:grpChg chg="add del mod">
          <ac:chgData name="奥田陽子" userId="5bf8eb3d-eb6b-4939-b4ac-48d545c81564" providerId="ADAL" clId="{1C576E89-6B91-4A15-B650-82A7EF5FA249}" dt="2024-02-22T04:18:08.998" v="4129" actId="165"/>
          <ac:grpSpMkLst>
            <pc:docMk/>
            <pc:sldMk cId="3050382954" sldId="297"/>
            <ac:grpSpMk id="45" creationId="{81B67E92-47BA-4865-873E-81C0C4F83D2B}"/>
          </ac:grpSpMkLst>
        </pc:grpChg>
        <pc:grpChg chg="add del mod">
          <ac:chgData name="奥田陽子" userId="5bf8eb3d-eb6b-4939-b4ac-48d545c81564" providerId="ADAL" clId="{1C576E89-6B91-4A15-B650-82A7EF5FA249}" dt="2024-02-22T04:19:02.129" v="4145" actId="165"/>
          <ac:grpSpMkLst>
            <pc:docMk/>
            <pc:sldMk cId="3050382954" sldId="297"/>
            <ac:grpSpMk id="46" creationId="{87E5042B-B2F9-9F51-C864-8BE4FCB49C72}"/>
          </ac:grpSpMkLst>
        </pc:grpChg>
        <pc:grpChg chg="add mod ord">
          <ac:chgData name="奥田陽子" userId="5bf8eb3d-eb6b-4939-b4ac-48d545c81564" providerId="ADAL" clId="{1C576E89-6B91-4A15-B650-82A7EF5FA249}" dt="2024-02-22T04:22:12.564" v="4187" actId="1076"/>
          <ac:grpSpMkLst>
            <pc:docMk/>
            <pc:sldMk cId="3050382954" sldId="297"/>
            <ac:grpSpMk id="49" creationId="{C5C2F666-0F00-28B0-0D55-DD1CADCFD3D3}"/>
          </ac:grpSpMkLst>
        </pc:grpChg>
        <pc:grpChg chg="del">
          <ac:chgData name="奥田陽子" userId="5bf8eb3d-eb6b-4939-b4ac-48d545c81564" providerId="ADAL" clId="{1C576E89-6B91-4A15-B650-82A7EF5FA249}" dt="2024-02-22T02:41:08.734" v="3758" actId="478"/>
          <ac:grpSpMkLst>
            <pc:docMk/>
            <pc:sldMk cId="3050382954" sldId="297"/>
            <ac:grpSpMk id="55" creationId="{9734C8A7-700E-AADB-1C63-0A8B32CEDDFD}"/>
          </ac:grpSpMkLst>
        </pc:grpChg>
        <pc:grpChg chg="add del mod ord">
          <ac:chgData name="奥田陽子" userId="5bf8eb3d-eb6b-4939-b4ac-48d545c81564" providerId="ADAL" clId="{1C576E89-6B91-4A15-B650-82A7EF5FA249}" dt="2024-02-22T03:13:49.384" v="3982" actId="165"/>
          <ac:grpSpMkLst>
            <pc:docMk/>
            <pc:sldMk cId="3050382954" sldId="297"/>
            <ac:grpSpMk id="1134" creationId="{EF813A3B-681C-D6A8-A1E9-CCE4FA5E8914}"/>
          </ac:grpSpMkLst>
        </pc:grpChg>
        <pc:grpChg chg="add del mod">
          <ac:chgData name="奥田陽子" userId="5bf8eb3d-eb6b-4939-b4ac-48d545c81564" providerId="ADAL" clId="{1C576E89-6B91-4A15-B650-82A7EF5FA249}" dt="2024-02-22T04:14:18.107" v="4064" actId="165"/>
          <ac:grpSpMkLst>
            <pc:docMk/>
            <pc:sldMk cId="3050382954" sldId="297"/>
            <ac:grpSpMk id="1151" creationId="{7D8E36E0-24F9-48AF-85E0-1E9F6C644B7C}"/>
          </ac:grpSpMkLst>
        </pc:grpChg>
        <pc:picChg chg="del">
          <ac:chgData name="奥田陽子" userId="5bf8eb3d-eb6b-4939-b4ac-48d545c81564" providerId="ADAL" clId="{1C576E89-6B91-4A15-B650-82A7EF5FA249}" dt="2024-02-22T02:41:09.692" v="3760" actId="478"/>
          <ac:picMkLst>
            <pc:docMk/>
            <pc:sldMk cId="3050382954" sldId="297"/>
            <ac:picMk id="5" creationId="{3C656BCD-4AE6-6FB6-E160-0864B365859B}"/>
          </ac:picMkLst>
        </pc:picChg>
        <pc:picChg chg="del">
          <ac:chgData name="奥田陽子" userId="5bf8eb3d-eb6b-4939-b4ac-48d545c81564" providerId="ADAL" clId="{1C576E89-6B91-4A15-B650-82A7EF5FA249}" dt="2024-02-22T02:41:08.373" v="3757" actId="478"/>
          <ac:picMkLst>
            <pc:docMk/>
            <pc:sldMk cId="3050382954" sldId="297"/>
            <ac:picMk id="6" creationId="{9C3A5039-938E-C6FD-5E8D-75916061C60C}"/>
          </ac:picMkLst>
        </pc:picChg>
        <pc:picChg chg="del">
          <ac:chgData name="奥田陽子" userId="5bf8eb3d-eb6b-4939-b4ac-48d545c81564" providerId="ADAL" clId="{1C576E89-6B91-4A15-B650-82A7EF5FA249}" dt="2024-02-22T02:41:24.500" v="3776" actId="478"/>
          <ac:picMkLst>
            <pc:docMk/>
            <pc:sldMk cId="3050382954" sldId="297"/>
            <ac:picMk id="7" creationId="{6283E044-8D3E-AB9D-1EE6-6CE42225C15C}"/>
          </ac:picMkLst>
        </pc:picChg>
        <pc:picChg chg="del">
          <ac:chgData name="奥田陽子" userId="5bf8eb3d-eb6b-4939-b4ac-48d545c81564" providerId="ADAL" clId="{1C576E89-6B91-4A15-B650-82A7EF5FA249}" dt="2024-02-22T02:41:18.344" v="3771" actId="478"/>
          <ac:picMkLst>
            <pc:docMk/>
            <pc:sldMk cId="3050382954" sldId="297"/>
            <ac:picMk id="18" creationId="{8C18856D-99CE-79D9-6731-02BD1B0342EE}"/>
          </ac:picMkLst>
        </pc:picChg>
        <pc:picChg chg="del">
          <ac:chgData name="奥田陽子" userId="5bf8eb3d-eb6b-4939-b4ac-48d545c81564" providerId="ADAL" clId="{1C576E89-6B91-4A15-B650-82A7EF5FA249}" dt="2024-02-22T02:41:17.103" v="3770" actId="478"/>
          <ac:picMkLst>
            <pc:docMk/>
            <pc:sldMk cId="3050382954" sldId="297"/>
            <ac:picMk id="20" creationId="{79000EFF-B262-5CB4-E600-4BFD9F14DE26}"/>
          </ac:picMkLst>
        </pc:picChg>
        <pc:picChg chg="add del mod">
          <ac:chgData name="奥田陽子" userId="5bf8eb3d-eb6b-4939-b4ac-48d545c81564" providerId="ADAL" clId="{1C576E89-6B91-4A15-B650-82A7EF5FA249}" dt="2024-02-22T02:45:21.077" v="3803" actId="478"/>
          <ac:picMkLst>
            <pc:docMk/>
            <pc:sldMk cId="3050382954" sldId="297"/>
            <ac:picMk id="27" creationId="{A42D231B-9797-81F1-F560-93092175C8D5}"/>
          </ac:picMkLst>
        </pc:picChg>
        <pc:picChg chg="del mod">
          <ac:chgData name="奥田陽子" userId="5bf8eb3d-eb6b-4939-b4ac-48d545c81564" providerId="ADAL" clId="{1C576E89-6B91-4A15-B650-82A7EF5FA249}" dt="2024-02-22T02:41:16.757" v="3769" actId="478"/>
          <ac:picMkLst>
            <pc:docMk/>
            <pc:sldMk cId="3050382954" sldId="297"/>
            <ac:picMk id="28" creationId="{F17C229C-3707-2427-156D-F4B0CD0F2D35}"/>
          </ac:picMkLst>
        </pc:picChg>
        <pc:picChg chg="add mod ord modCrop">
          <ac:chgData name="奥田陽子" userId="5bf8eb3d-eb6b-4939-b4ac-48d545c81564" providerId="ADAL" clId="{1C576E89-6B91-4A15-B650-82A7EF5FA249}" dt="2024-02-22T04:24:04.762" v="4197" actId="1076"/>
          <ac:picMkLst>
            <pc:docMk/>
            <pc:sldMk cId="3050382954" sldId="297"/>
            <ac:picMk id="35" creationId="{042FF64C-509E-CE68-4E61-207DD76E7861}"/>
          </ac:picMkLst>
        </pc:picChg>
        <pc:picChg chg="del">
          <ac:chgData name="奥田陽子" userId="5bf8eb3d-eb6b-4939-b4ac-48d545c81564" providerId="ADAL" clId="{1C576E89-6B91-4A15-B650-82A7EF5FA249}" dt="2024-02-22T02:41:14.152" v="3767" actId="478"/>
          <ac:picMkLst>
            <pc:docMk/>
            <pc:sldMk cId="3050382954" sldId="297"/>
            <ac:picMk id="37" creationId="{614FC7A7-0E57-4302-B321-120A23AFD403}"/>
          </ac:picMkLst>
        </pc:picChg>
        <pc:picChg chg="add mod">
          <ac:chgData name="奥田陽子" userId="5bf8eb3d-eb6b-4939-b4ac-48d545c81564" providerId="ADAL" clId="{1C576E89-6B91-4A15-B650-82A7EF5FA249}" dt="2024-02-22T04:21:03.950" v="4172" actId="1076"/>
          <ac:picMkLst>
            <pc:docMk/>
            <pc:sldMk cId="3050382954" sldId="297"/>
            <ac:picMk id="51" creationId="{6C556BFE-75F8-1533-E269-C90EA8F384F2}"/>
          </ac:picMkLst>
        </pc:picChg>
        <pc:picChg chg="del">
          <ac:chgData name="奥田陽子" userId="5bf8eb3d-eb6b-4939-b4ac-48d545c81564" providerId="ADAL" clId="{1C576E89-6B91-4A15-B650-82A7EF5FA249}" dt="2024-02-22T02:41:09.064" v="3759" actId="478"/>
          <ac:picMkLst>
            <pc:docMk/>
            <pc:sldMk cId="3050382954" sldId="297"/>
            <ac:picMk id="1057" creationId="{31CE5814-B424-2A26-01B5-6A95244146D6}"/>
          </ac:picMkLst>
        </pc:picChg>
        <pc:picChg chg="add del mod">
          <ac:chgData name="奥田陽子" userId="5bf8eb3d-eb6b-4939-b4ac-48d545c81564" providerId="ADAL" clId="{1C576E89-6B91-4A15-B650-82A7EF5FA249}" dt="2024-02-22T02:45:53.516" v="3808" actId="21"/>
          <ac:picMkLst>
            <pc:docMk/>
            <pc:sldMk cId="3050382954" sldId="297"/>
            <ac:picMk id="1122" creationId="{4DC1CB92-9C91-BFB1-D9B9-7B167D9CCB8E}"/>
          </ac:picMkLst>
        </pc:picChg>
        <pc:picChg chg="add mod ord">
          <ac:chgData name="奥田陽子" userId="5bf8eb3d-eb6b-4939-b4ac-48d545c81564" providerId="ADAL" clId="{1C576E89-6B91-4A15-B650-82A7EF5FA249}" dt="2024-02-22T04:22:04.261" v="4184" actId="1076"/>
          <ac:picMkLst>
            <pc:docMk/>
            <pc:sldMk cId="3050382954" sldId="297"/>
            <ac:picMk id="1123" creationId="{21BA2AB9-C176-9715-B140-4E35BA82160D}"/>
          </ac:picMkLst>
        </pc:picChg>
        <pc:picChg chg="add mod ord">
          <ac:chgData name="奥田陽子" userId="5bf8eb3d-eb6b-4939-b4ac-48d545c81564" providerId="ADAL" clId="{1C576E89-6B91-4A15-B650-82A7EF5FA249}" dt="2024-02-22T04:22:45.913" v="4190" actId="1076"/>
          <ac:picMkLst>
            <pc:docMk/>
            <pc:sldMk cId="3050382954" sldId="297"/>
            <ac:picMk id="1128" creationId="{C47B3B84-A051-A9C2-FB6C-40F446C6FB42}"/>
          </ac:picMkLst>
        </pc:picChg>
        <pc:picChg chg="add mod">
          <ac:chgData name="奥田陽子" userId="5bf8eb3d-eb6b-4939-b4ac-48d545c81564" providerId="ADAL" clId="{1C576E89-6B91-4A15-B650-82A7EF5FA249}" dt="2024-02-22T03:13:50.903" v="3983" actId="1076"/>
          <ac:picMkLst>
            <pc:docMk/>
            <pc:sldMk cId="3050382954" sldId="297"/>
            <ac:picMk id="1130" creationId="{F42F9A16-4851-6632-3B63-989BDED33E72}"/>
          </ac:picMkLst>
        </pc:picChg>
        <pc:picChg chg="add mod modCrop">
          <ac:chgData name="奥田陽子" userId="5bf8eb3d-eb6b-4939-b4ac-48d545c81564" providerId="ADAL" clId="{1C576E89-6B91-4A15-B650-82A7EF5FA249}" dt="2024-02-22T03:07:26.662" v="3954" actId="1076"/>
          <ac:picMkLst>
            <pc:docMk/>
            <pc:sldMk cId="3050382954" sldId="297"/>
            <ac:picMk id="1136" creationId="{7076E1F9-B4A1-0260-4DAE-67152523BB50}"/>
          </ac:picMkLst>
        </pc:picChg>
        <pc:picChg chg="add mod modCrop">
          <ac:chgData name="奥田陽子" userId="5bf8eb3d-eb6b-4939-b4ac-48d545c81564" providerId="ADAL" clId="{1C576E89-6B91-4A15-B650-82A7EF5FA249}" dt="2024-02-22T03:13:38.588" v="3978" actId="1076"/>
          <ac:picMkLst>
            <pc:docMk/>
            <pc:sldMk cId="3050382954" sldId="297"/>
            <ac:picMk id="1139" creationId="{A787242F-5223-3CAB-2FB4-176C72A97B7B}"/>
          </ac:picMkLst>
        </pc:picChg>
        <pc:picChg chg="add mod modCrop">
          <ac:chgData name="奥田陽子" userId="5bf8eb3d-eb6b-4939-b4ac-48d545c81564" providerId="ADAL" clId="{1C576E89-6B91-4A15-B650-82A7EF5FA249}" dt="2024-02-22T04:18:52.696" v="4143" actId="1076"/>
          <ac:picMkLst>
            <pc:docMk/>
            <pc:sldMk cId="3050382954" sldId="297"/>
            <ac:picMk id="1141" creationId="{D843548F-C47B-EE04-F436-7B43080C6A6D}"/>
          </ac:picMkLst>
        </pc:picChg>
        <pc:picChg chg="add mod">
          <ac:chgData name="奥田陽子" userId="5bf8eb3d-eb6b-4939-b4ac-48d545c81564" providerId="ADAL" clId="{1C576E89-6B91-4A15-B650-82A7EF5FA249}" dt="2024-02-22T04:20:27.834" v="4161" actId="1076"/>
          <ac:picMkLst>
            <pc:docMk/>
            <pc:sldMk cId="3050382954" sldId="297"/>
            <ac:picMk id="1143" creationId="{570CC470-9283-60D1-E444-B431A7A7EB92}"/>
          </ac:picMkLst>
        </pc:picChg>
        <pc:picChg chg="add del mod">
          <ac:chgData name="奥田陽子" userId="5bf8eb3d-eb6b-4939-b4ac-48d545c81564" providerId="ADAL" clId="{1C576E89-6B91-4A15-B650-82A7EF5FA249}" dt="2024-02-22T04:10:17.324" v="4011" actId="478"/>
          <ac:picMkLst>
            <pc:docMk/>
            <pc:sldMk cId="3050382954" sldId="297"/>
            <ac:picMk id="1145" creationId="{03212C7C-9798-D1A7-722F-89ADACCE1605}"/>
          </ac:picMkLst>
        </pc:picChg>
        <pc:picChg chg="add mod">
          <ac:chgData name="奥田陽子" userId="5bf8eb3d-eb6b-4939-b4ac-48d545c81564" providerId="ADAL" clId="{1C576E89-6B91-4A15-B650-82A7EF5FA249}" dt="2024-02-22T04:23:38.885" v="4193" actId="1076"/>
          <ac:picMkLst>
            <pc:docMk/>
            <pc:sldMk cId="3050382954" sldId="297"/>
            <ac:picMk id="1147" creationId="{9F3D042B-0A1E-4CE5-E8C7-A8C18AD76AC9}"/>
          </ac:picMkLst>
        </pc:picChg>
        <pc:picChg chg="del">
          <ac:chgData name="奥田陽子" userId="5bf8eb3d-eb6b-4939-b4ac-48d545c81564" providerId="ADAL" clId="{1C576E89-6B91-4A15-B650-82A7EF5FA249}" dt="2024-02-22T02:41:13.715" v="3766" actId="478"/>
          <ac:picMkLst>
            <pc:docMk/>
            <pc:sldMk cId="3050382954" sldId="297"/>
            <ac:picMk id="1149" creationId="{5CF439CD-D9B0-79F4-92B2-BAF7C905AD25}"/>
          </ac:picMkLst>
        </pc:picChg>
        <pc:picChg chg="add mod modCrop">
          <ac:chgData name="奥田陽子" userId="5bf8eb3d-eb6b-4939-b4ac-48d545c81564" providerId="ADAL" clId="{1C576E89-6B91-4A15-B650-82A7EF5FA249}" dt="2024-02-22T04:13:48.924" v="4057" actId="1076"/>
          <ac:picMkLst>
            <pc:docMk/>
            <pc:sldMk cId="3050382954" sldId="297"/>
            <ac:picMk id="1150" creationId="{FFB75523-9D83-37AB-F0D2-FA2A71AAB20A}"/>
          </ac:picMkLst>
        </pc:picChg>
        <pc:cxnChg chg="del topLvl">
          <ac:chgData name="奥田陽子" userId="5bf8eb3d-eb6b-4939-b4ac-48d545c81564" providerId="ADAL" clId="{1C576E89-6B91-4A15-B650-82A7EF5FA249}" dt="2024-02-22T02:41:39.908" v="3783" actId="478"/>
          <ac:cxnSpMkLst>
            <pc:docMk/>
            <pc:sldMk cId="3050382954" sldId="297"/>
            <ac:cxnSpMk id="25" creationId="{0545E410-3BC2-FDD5-7662-91549322D04F}"/>
          </ac:cxnSpMkLst>
        </pc:cxnChg>
      </pc:sldChg>
      <pc:sldChg chg="addSp delSp modSp new del mod">
        <pc:chgData name="奥田陽子" userId="5bf8eb3d-eb6b-4939-b4ac-48d545c81564" providerId="ADAL" clId="{1C576E89-6B91-4A15-B650-82A7EF5FA249}" dt="2024-02-22T04:24:44.669" v="4200" actId="47"/>
        <pc:sldMkLst>
          <pc:docMk/>
          <pc:sldMk cId="1321922317" sldId="298"/>
        </pc:sldMkLst>
        <pc:spChg chg="add mod">
          <ac:chgData name="奥田陽子" userId="5bf8eb3d-eb6b-4939-b4ac-48d545c81564" providerId="ADAL" clId="{1C576E89-6B91-4A15-B650-82A7EF5FA249}" dt="2024-02-22T02:37:33.905" v="3689" actId="2085"/>
          <ac:spMkLst>
            <pc:docMk/>
            <pc:sldMk cId="1321922317" sldId="298"/>
            <ac:spMk id="2" creationId="{76154C66-95D4-B655-C136-12F7F87D75F8}"/>
          </ac:spMkLst>
        </pc:spChg>
        <pc:spChg chg="del mod topLvl">
          <ac:chgData name="奥田陽子" userId="5bf8eb3d-eb6b-4939-b4ac-48d545c81564" providerId="ADAL" clId="{1C576E89-6B91-4A15-B650-82A7EF5FA249}" dt="2024-02-22T02:40:57.479" v="3755" actId="478"/>
          <ac:spMkLst>
            <pc:docMk/>
            <pc:sldMk cId="1321922317" sldId="298"/>
            <ac:spMk id="6" creationId="{F1C37D26-6D2D-4B6E-4724-FFB0334F51DD}"/>
          </ac:spMkLst>
        </pc:spChg>
        <pc:spChg chg="del mod topLvl">
          <ac:chgData name="奥田陽子" userId="5bf8eb3d-eb6b-4939-b4ac-48d545c81564" providerId="ADAL" clId="{1C576E89-6B91-4A15-B650-82A7EF5FA249}" dt="2024-02-22T02:40:59.811" v="3756" actId="21"/>
          <ac:spMkLst>
            <pc:docMk/>
            <pc:sldMk cId="1321922317" sldId="298"/>
            <ac:spMk id="7" creationId="{92F55260-336D-EC89-B842-D7DA17007EDF}"/>
          </ac:spMkLst>
        </pc:spChg>
        <pc:grpChg chg="add del mod">
          <ac:chgData name="奥田陽子" userId="5bf8eb3d-eb6b-4939-b4ac-48d545c81564" providerId="ADAL" clId="{1C576E89-6B91-4A15-B650-82A7EF5FA249}" dt="2024-02-22T02:37:48.115" v="3692" actId="165"/>
          <ac:grpSpMkLst>
            <pc:docMk/>
            <pc:sldMk cId="1321922317" sldId="298"/>
            <ac:grpSpMk id="3" creationId="{91C8B2CD-6D60-DD1D-72BE-9A9743BF02F9}"/>
          </ac:grpSpMkLst>
        </pc:grpChg>
        <pc:grpChg chg="del mod topLvl">
          <ac:chgData name="奥田陽子" userId="5bf8eb3d-eb6b-4939-b4ac-48d545c81564" providerId="ADAL" clId="{1C576E89-6B91-4A15-B650-82A7EF5FA249}" dt="2024-02-22T02:38:04.345" v="3693" actId="165"/>
          <ac:grpSpMkLst>
            <pc:docMk/>
            <pc:sldMk cId="1321922317" sldId="298"/>
            <ac:grpSpMk id="5" creationId="{0C83C600-B360-3F56-F387-E0499C5C5804}"/>
          </ac:grpSpMkLst>
        </pc:grpChg>
        <pc:picChg chg="add mod">
          <ac:chgData name="奥田陽子" userId="5bf8eb3d-eb6b-4939-b4ac-48d545c81564" providerId="ADAL" clId="{1C576E89-6B91-4A15-B650-82A7EF5FA249}" dt="2024-02-22T02:39:58.364" v="3747" actId="1076"/>
          <ac:picMkLst>
            <pc:docMk/>
            <pc:sldMk cId="1321922317" sldId="298"/>
            <ac:picMk id="18" creationId="{16D27FE8-07D3-6760-9E4F-A04809707835}"/>
          </ac:picMkLst>
        </pc:picChg>
        <pc:picChg chg="add mod modCrop">
          <ac:chgData name="奥田陽子" userId="5bf8eb3d-eb6b-4939-b4ac-48d545c81564" providerId="ADAL" clId="{1C576E89-6B91-4A15-B650-82A7EF5FA249}" dt="2024-02-22T03:02:16.085" v="3919" actId="732"/>
          <ac:picMkLst>
            <pc:docMk/>
            <pc:sldMk cId="1321922317" sldId="298"/>
            <ac:picMk id="20" creationId="{67CD4B7B-2CA3-69DC-2A14-A9388F0D4AEB}"/>
          </ac:picMkLst>
        </pc:picChg>
        <pc:picChg chg="add mod modCrop">
          <ac:chgData name="奥田陽子" userId="5bf8eb3d-eb6b-4939-b4ac-48d545c81564" providerId="ADAL" clId="{1C576E89-6B91-4A15-B650-82A7EF5FA249}" dt="2024-02-22T02:40:52.900" v="3753"/>
          <ac:picMkLst>
            <pc:docMk/>
            <pc:sldMk cId="1321922317" sldId="298"/>
            <ac:picMk id="28" creationId="{0CB7BF5C-5E14-3824-E9FD-30F50D4767E3}"/>
          </ac:picMkLst>
        </pc:picChg>
        <pc:picChg chg="add mod modCrop">
          <ac:chgData name="奥田陽子" userId="5bf8eb3d-eb6b-4939-b4ac-48d545c81564" providerId="ADAL" clId="{1C576E89-6B91-4A15-B650-82A7EF5FA249}" dt="2024-02-22T02:47:08.652" v="3812" actId="732"/>
          <ac:picMkLst>
            <pc:docMk/>
            <pc:sldMk cId="1321922317" sldId="298"/>
            <ac:picMk id="1122" creationId="{4DC1CB92-9C91-BFB1-D9B9-7B167D9CCB8E}"/>
          </ac:picMkLst>
        </pc:picChg>
        <pc:cxnChg chg="mod topLvl">
          <ac:chgData name="奥田陽子" userId="5bf8eb3d-eb6b-4939-b4ac-48d545c81564" providerId="ADAL" clId="{1C576E89-6B91-4A15-B650-82A7EF5FA249}" dt="2024-02-22T02:37:48.115" v="3692" actId="165"/>
          <ac:cxnSpMkLst>
            <pc:docMk/>
            <pc:sldMk cId="1321922317" sldId="298"/>
            <ac:cxnSpMk id="4" creationId="{1B51C71C-AAF6-6C46-D48A-3CEAA39A5B9A}"/>
          </ac:cxnSpMkLst>
        </pc:cxnChg>
      </pc:sldChg>
    </pc:docChg>
  </pc:docChgLst>
  <pc:docChgLst>
    <pc:chgData name="奥田陽子" userId="5bf8eb3d-eb6b-4939-b4ac-48d545c81564" providerId="ADAL" clId="{6A1A46FD-54F1-4663-BAF3-0748998AEB92}"/>
    <pc:docChg chg="modSld">
      <pc:chgData name="奥田陽子" userId="5bf8eb3d-eb6b-4939-b4ac-48d545c81564" providerId="ADAL" clId="{6A1A46FD-54F1-4663-BAF3-0748998AEB92}" dt="2024-11-01T00:45:01.244" v="9" actId="20577"/>
      <pc:docMkLst>
        <pc:docMk/>
      </pc:docMkLst>
      <pc:sldChg chg="modSp mod">
        <pc:chgData name="奥田陽子" userId="5bf8eb3d-eb6b-4939-b4ac-48d545c81564" providerId="ADAL" clId="{6A1A46FD-54F1-4663-BAF3-0748998AEB92}" dt="2024-11-01T00:45:01.244" v="9" actId="20577"/>
        <pc:sldMkLst>
          <pc:docMk/>
          <pc:sldMk cId="3050382954" sldId="297"/>
        </pc:sldMkLst>
        <pc:spChg chg="mod">
          <ac:chgData name="奥田陽子" userId="5bf8eb3d-eb6b-4939-b4ac-48d545c81564" providerId="ADAL" clId="{6A1A46FD-54F1-4663-BAF3-0748998AEB92}" dt="2024-11-01T00:45:01.244" v="9" actId="20577"/>
          <ac:spMkLst>
            <pc:docMk/>
            <pc:sldMk cId="3050382954" sldId="297"/>
            <ac:spMk id="1131" creationId="{BC380DCA-2301-2030-1B3E-A0AECE4B3562}"/>
          </ac:spMkLst>
        </pc:spChg>
      </pc:sldChg>
    </pc:docChg>
  </pc:docChgLst>
  <pc:docChgLst>
    <pc:chgData name="寺田 勝也" userId="8c59538c-4358-4eb0-84dd-2e7cb114f0dc" providerId="ADAL" clId="{0BB1EB4B-79C7-4361-9F68-D344AEFBA6C0}"/>
    <pc:docChg chg="modSld">
      <pc:chgData name="寺田 勝也" userId="8c59538c-4358-4eb0-84dd-2e7cb114f0dc" providerId="ADAL" clId="{0BB1EB4B-79C7-4361-9F68-D344AEFBA6C0}" dt="2024-12-02T03:49:21.331" v="14" actId="20577"/>
      <pc:docMkLst>
        <pc:docMk/>
      </pc:docMkLst>
      <pc:sldChg chg="modSp mod">
        <pc:chgData name="寺田 勝也" userId="8c59538c-4358-4eb0-84dd-2e7cb114f0dc" providerId="ADAL" clId="{0BB1EB4B-79C7-4361-9F68-D344AEFBA6C0}" dt="2024-12-02T03:49:21.331" v="14" actId="20577"/>
        <pc:sldMkLst>
          <pc:docMk/>
          <pc:sldMk cId="3050382954" sldId="297"/>
        </pc:sldMkLst>
        <pc:spChg chg="mod">
          <ac:chgData name="寺田 勝也" userId="8c59538c-4358-4eb0-84dd-2e7cb114f0dc" providerId="ADAL" clId="{0BB1EB4B-79C7-4361-9F68-D344AEFBA6C0}" dt="2024-12-02T03:49:21.331" v="14" actId="20577"/>
          <ac:spMkLst>
            <pc:docMk/>
            <pc:sldMk cId="3050382954" sldId="297"/>
            <ac:spMk id="1131" creationId="{BC380DCA-2301-2030-1B3E-A0AECE4B3562}"/>
          </ac:spMkLst>
        </pc:spChg>
      </pc:sldChg>
    </pc:docChg>
  </pc:docChgLst>
  <pc:docChgLst>
    <pc:chgData name="寺田 勝也" userId="8c59538c-4358-4eb0-84dd-2e7cb114f0dc" providerId="ADAL" clId="{3318311C-D200-4A40-B391-07141BC5B2E7}"/>
    <pc:docChg chg="modSld">
      <pc:chgData name="寺田 勝也" userId="8c59538c-4358-4eb0-84dd-2e7cb114f0dc" providerId="ADAL" clId="{3318311C-D200-4A40-B391-07141BC5B2E7}" dt="2024-10-02T09:22:46.537" v="7" actId="20577"/>
      <pc:docMkLst>
        <pc:docMk/>
      </pc:docMkLst>
      <pc:sldChg chg="modSp mod">
        <pc:chgData name="寺田 勝也" userId="8c59538c-4358-4eb0-84dd-2e7cb114f0dc" providerId="ADAL" clId="{3318311C-D200-4A40-B391-07141BC5B2E7}" dt="2024-10-02T09:22:46.537" v="7" actId="20577"/>
        <pc:sldMkLst>
          <pc:docMk/>
          <pc:sldMk cId="3050382954" sldId="297"/>
        </pc:sldMkLst>
        <pc:spChg chg="mod">
          <ac:chgData name="寺田 勝也" userId="8c59538c-4358-4eb0-84dd-2e7cb114f0dc" providerId="ADAL" clId="{3318311C-D200-4A40-B391-07141BC5B2E7}" dt="2024-10-02T09:22:46.537" v="7" actId="20577"/>
          <ac:spMkLst>
            <pc:docMk/>
            <pc:sldMk cId="3050382954" sldId="297"/>
            <ac:spMk id="1131" creationId="{BC380DCA-2301-2030-1B3E-A0AECE4B3562}"/>
          </ac:spMkLst>
        </pc:spChg>
      </pc:sldChg>
    </pc:docChg>
  </pc:docChgLst>
  <pc:docChgLst>
    <pc:chgData name="奥田陽子" userId="5bf8eb3d-eb6b-4939-b4ac-48d545c81564" providerId="ADAL" clId="{0DB10FDB-18A3-4F16-8159-EB796DA04858}"/>
    <pc:docChg chg="custSel modSld">
      <pc:chgData name="奥田陽子" userId="5bf8eb3d-eb6b-4939-b4ac-48d545c81564" providerId="ADAL" clId="{0DB10FDB-18A3-4F16-8159-EB796DA04858}" dt="2024-02-22T07:14:01.277" v="10" actId="1076"/>
      <pc:docMkLst>
        <pc:docMk/>
      </pc:docMkLst>
      <pc:sldChg chg="addSp delSp modSp mod">
        <pc:chgData name="奥田陽子" userId="5bf8eb3d-eb6b-4939-b4ac-48d545c81564" providerId="ADAL" clId="{0DB10FDB-18A3-4F16-8159-EB796DA04858}" dt="2024-02-22T07:14:01.277" v="10" actId="1076"/>
        <pc:sldMkLst>
          <pc:docMk/>
          <pc:sldMk cId="3050382954" sldId="297"/>
        </pc:sldMkLst>
        <pc:spChg chg="mod">
          <ac:chgData name="奥田陽子" userId="5bf8eb3d-eb6b-4939-b4ac-48d545c81564" providerId="ADAL" clId="{0DB10FDB-18A3-4F16-8159-EB796DA04858}" dt="2024-02-22T07:13:40.358" v="8"/>
          <ac:spMkLst>
            <pc:docMk/>
            <pc:sldMk cId="3050382954" sldId="297"/>
            <ac:spMk id="14" creationId="{8D6AD2FD-217C-58C1-C772-CE0DEB2AF434}"/>
          </ac:spMkLst>
        </pc:spChg>
        <pc:spChg chg="mod">
          <ac:chgData name="奥田陽子" userId="5bf8eb3d-eb6b-4939-b4ac-48d545c81564" providerId="ADAL" clId="{0DB10FDB-18A3-4F16-8159-EB796DA04858}" dt="2024-02-22T07:13:40.358" v="8"/>
          <ac:spMkLst>
            <pc:docMk/>
            <pc:sldMk cId="3050382954" sldId="297"/>
            <ac:spMk id="17" creationId="{70E56217-BE2A-2960-F129-B20801A1B43F}"/>
          </ac:spMkLst>
        </pc:spChg>
        <pc:spChg chg="mod">
          <ac:chgData name="奥田陽子" userId="5bf8eb3d-eb6b-4939-b4ac-48d545c81564" providerId="ADAL" clId="{0DB10FDB-18A3-4F16-8159-EB796DA04858}" dt="2024-02-22T07:13:40.358" v="8"/>
          <ac:spMkLst>
            <pc:docMk/>
            <pc:sldMk cId="3050382954" sldId="297"/>
            <ac:spMk id="18" creationId="{C5C0EFA8-3A98-34B8-7C1A-ED4510F9A78B}"/>
          </ac:spMkLst>
        </pc:spChg>
        <pc:spChg chg="mod">
          <ac:chgData name="奥田陽子" userId="5bf8eb3d-eb6b-4939-b4ac-48d545c81564" providerId="ADAL" clId="{0DB10FDB-18A3-4F16-8159-EB796DA04858}" dt="2024-02-22T07:13:40.358" v="8"/>
          <ac:spMkLst>
            <pc:docMk/>
            <pc:sldMk cId="3050382954" sldId="297"/>
            <ac:spMk id="19" creationId="{29875171-2517-A5AB-A101-BA3D6E2E2F86}"/>
          </ac:spMkLst>
        </pc:spChg>
        <pc:grpChg chg="add del mod">
          <ac:chgData name="奥田陽子" userId="5bf8eb3d-eb6b-4939-b4ac-48d545c81564" providerId="ADAL" clId="{0DB10FDB-18A3-4F16-8159-EB796DA04858}" dt="2024-02-22T07:13:05.823" v="6" actId="478"/>
          <ac:grpSpMkLst>
            <pc:docMk/>
            <pc:sldMk cId="3050382954" sldId="297"/>
            <ac:grpSpMk id="5" creationId="{3556D48C-732E-5978-55A1-BD58CF8EEA2D}"/>
          </ac:grpSpMkLst>
        </pc:grpChg>
        <pc:grpChg chg="add mod">
          <ac:chgData name="奥田陽子" userId="5bf8eb3d-eb6b-4939-b4ac-48d545c81564" providerId="ADAL" clId="{0DB10FDB-18A3-4F16-8159-EB796DA04858}" dt="2024-02-22T07:14:01.277" v="10" actId="1076"/>
          <ac:grpSpMkLst>
            <pc:docMk/>
            <pc:sldMk cId="3050382954" sldId="297"/>
            <ac:grpSpMk id="6" creationId="{D1AFD60E-236C-C9E3-776E-9A43FA66E504}"/>
          </ac:grpSpMkLst>
        </pc:grpChg>
        <pc:grpChg chg="mod">
          <ac:chgData name="奥田陽子" userId="5bf8eb3d-eb6b-4939-b4ac-48d545c81564" providerId="ADAL" clId="{0DB10FDB-18A3-4F16-8159-EB796DA04858}" dt="2024-02-22T07:13:40.358" v="8"/>
          <ac:grpSpMkLst>
            <pc:docMk/>
            <pc:sldMk cId="3050382954" sldId="297"/>
            <ac:grpSpMk id="7" creationId="{F94DF542-2189-9532-49BC-9DC29C16F6E6}"/>
          </ac:grpSpMkLst>
        </pc:grpChg>
        <pc:grpChg chg="mod">
          <ac:chgData name="奥田陽子" userId="5bf8eb3d-eb6b-4939-b4ac-48d545c81564" providerId="ADAL" clId="{0DB10FDB-18A3-4F16-8159-EB796DA04858}" dt="2024-02-22T07:13:40.358" v="8"/>
          <ac:grpSpMkLst>
            <pc:docMk/>
            <pc:sldMk cId="3050382954" sldId="297"/>
            <ac:grpSpMk id="13" creationId="{32787620-9193-D031-BE17-1AA5BEC7DC7C}"/>
          </ac:grpSpMkLst>
        </pc:grpChg>
        <pc:grpChg chg="mod">
          <ac:chgData name="奥田陽子" userId="5bf8eb3d-eb6b-4939-b4ac-48d545c81564" providerId="ADAL" clId="{0DB10FDB-18A3-4F16-8159-EB796DA04858}" dt="2024-02-22T07:12:23.891" v="1" actId="164"/>
          <ac:grpSpMkLst>
            <pc:docMk/>
            <pc:sldMk cId="3050382954" sldId="297"/>
            <ac:grpSpMk id="43" creationId="{7C9C832E-305A-3254-DC59-20A4C0CA1167}"/>
          </ac:grpSpMkLst>
        </pc:grpChg>
        <pc:grpChg chg="mod">
          <ac:chgData name="奥田陽子" userId="5bf8eb3d-eb6b-4939-b4ac-48d545c81564" providerId="ADAL" clId="{0DB10FDB-18A3-4F16-8159-EB796DA04858}" dt="2024-02-22T07:12:23.891" v="1" actId="164"/>
          <ac:grpSpMkLst>
            <pc:docMk/>
            <pc:sldMk cId="3050382954" sldId="297"/>
            <ac:grpSpMk id="49" creationId="{C5C2F666-0F00-28B0-0D55-DD1CADCFD3D3}"/>
          </ac:grpSpMkLst>
        </pc:grpChg>
        <pc:picChg chg="mod">
          <ac:chgData name="奥田陽子" userId="5bf8eb3d-eb6b-4939-b4ac-48d545c81564" providerId="ADAL" clId="{0DB10FDB-18A3-4F16-8159-EB796DA04858}" dt="2024-02-22T07:13:40.358" v="8"/>
          <ac:picMkLst>
            <pc:docMk/>
            <pc:sldMk cId="3050382954" sldId="297"/>
            <ac:picMk id="10" creationId="{F56E9500-DAF4-549E-DA1D-29FFEF1196CC}"/>
          </ac:picMkLst>
        </pc:picChg>
        <pc:picChg chg="del mod">
          <ac:chgData name="奥田陽子" userId="5bf8eb3d-eb6b-4939-b4ac-48d545c81564" providerId="ADAL" clId="{0DB10FDB-18A3-4F16-8159-EB796DA04858}" dt="2024-02-22T07:13:06.796" v="7" actId="478"/>
          <ac:picMkLst>
            <pc:docMk/>
            <pc:sldMk cId="3050382954" sldId="297"/>
            <ac:picMk id="1123" creationId="{21BA2AB9-C176-9715-B140-4E35BA82160D}"/>
          </ac:picMkLst>
        </pc:picChg>
      </pc:sldChg>
    </pc:docChg>
  </pc:docChgLst>
  <pc:docChgLst>
    <pc:chgData name="寺田 勝也" userId="8c59538c-4358-4eb0-84dd-2e7cb114f0dc" providerId="ADAL" clId="{285BAE69-93E2-4B86-89DC-F17486C59FFF}"/>
    <pc:docChg chg="custSel modSld">
      <pc:chgData name="寺田 勝也" userId="8c59538c-4358-4eb0-84dd-2e7cb114f0dc" providerId="ADAL" clId="{285BAE69-93E2-4B86-89DC-F17486C59FFF}" dt="2024-06-06T12:53:33.049" v="7" actId="1036"/>
      <pc:docMkLst>
        <pc:docMk/>
      </pc:docMkLst>
      <pc:sldChg chg="addSp delSp modSp mod">
        <pc:chgData name="寺田 勝也" userId="8c59538c-4358-4eb0-84dd-2e7cb114f0dc" providerId="ADAL" clId="{285BAE69-93E2-4B86-89DC-F17486C59FFF}" dt="2024-06-06T12:53:33.049" v="7" actId="1036"/>
        <pc:sldMkLst>
          <pc:docMk/>
          <pc:sldMk cId="3050382954" sldId="297"/>
        </pc:sldMkLst>
        <pc:spChg chg="del">
          <ac:chgData name="寺田 勝也" userId="8c59538c-4358-4eb0-84dd-2e7cb114f0dc" providerId="ADAL" clId="{285BAE69-93E2-4B86-89DC-F17486C59FFF}" dt="2024-06-06T12:53:17.331" v="0" actId="478"/>
          <ac:spMkLst>
            <pc:docMk/>
            <pc:sldMk cId="3050382954" sldId="297"/>
            <ac:spMk id="1069" creationId="{5B788C86-58C5-0B72-6D03-EE2A42C7DBF6}"/>
          </ac:spMkLst>
        </pc:spChg>
        <pc:grpChg chg="del">
          <ac:chgData name="寺田 勝也" userId="8c59538c-4358-4eb0-84dd-2e7cb114f0dc" providerId="ADAL" clId="{285BAE69-93E2-4B86-89DC-F17486C59FFF}" dt="2024-06-06T12:53:17.331" v="0" actId="478"/>
          <ac:grpSpMkLst>
            <pc:docMk/>
            <pc:sldMk cId="3050382954" sldId="297"/>
            <ac:grpSpMk id="1107" creationId="{9FC82D0F-B5EF-E9EA-A48B-F86B54368EE7}"/>
          </ac:grpSpMkLst>
        </pc:grpChg>
        <pc:picChg chg="add mod">
          <ac:chgData name="寺田 勝也" userId="8c59538c-4358-4eb0-84dd-2e7cb114f0dc" providerId="ADAL" clId="{285BAE69-93E2-4B86-89DC-F17486C59FFF}" dt="2024-06-06T12:53:33.049" v="7" actId="1036"/>
          <ac:picMkLst>
            <pc:docMk/>
            <pc:sldMk cId="3050382954" sldId="297"/>
            <ac:picMk id="20" creationId="{4B18A482-70F6-BE3F-C139-1DA22DE1EC9A}"/>
          </ac:picMkLst>
        </pc:picChg>
      </pc:sldChg>
    </pc:docChg>
  </pc:docChgLst>
  <pc:docChgLst>
    <pc:chgData name="奥田陽子" userId="5bf8eb3d-eb6b-4939-b4ac-48d545c81564" providerId="ADAL" clId="{FC0C29AD-98FE-4461-A0B4-5315CAD6F450}"/>
    <pc:docChg chg="modSld">
      <pc:chgData name="奥田陽子" userId="5bf8eb3d-eb6b-4939-b4ac-48d545c81564" providerId="ADAL" clId="{FC0C29AD-98FE-4461-A0B4-5315CAD6F450}" dt="2024-08-06T05:06:38.416" v="13" actId="20577"/>
      <pc:docMkLst>
        <pc:docMk/>
      </pc:docMkLst>
    </pc:docChg>
  </pc:docChgLst>
  <pc:docChgLst>
    <pc:chgData name="奥田陽子" userId="5bf8eb3d-eb6b-4939-b4ac-48d545c81564" providerId="ADAL" clId="{F6E84901-4CFF-4CB1-A459-78B088B98170}"/>
    <pc:docChg chg="modSld">
      <pc:chgData name="奥田陽子" userId="5bf8eb3d-eb6b-4939-b4ac-48d545c81564" providerId="ADAL" clId="{F6E84901-4CFF-4CB1-A459-78B088B98170}" dt="2024-08-28T02:51:29.979" v="7" actId="20577"/>
      <pc:docMkLst>
        <pc:docMk/>
      </pc:docMkLst>
      <pc:sldChg chg="modSp mod">
        <pc:chgData name="奥田陽子" userId="5bf8eb3d-eb6b-4939-b4ac-48d545c81564" providerId="ADAL" clId="{F6E84901-4CFF-4CB1-A459-78B088B98170}" dt="2024-08-28T02:51:29.979" v="7" actId="20577"/>
        <pc:sldMkLst>
          <pc:docMk/>
          <pc:sldMk cId="3050382954" sldId="297"/>
        </pc:sldMkLst>
        <pc:spChg chg="mod">
          <ac:chgData name="奥田陽子" userId="5bf8eb3d-eb6b-4939-b4ac-48d545c81564" providerId="ADAL" clId="{F6E84901-4CFF-4CB1-A459-78B088B98170}" dt="2024-08-28T02:51:29.979" v="7" actId="20577"/>
          <ac:spMkLst>
            <pc:docMk/>
            <pc:sldMk cId="3050382954" sldId="297"/>
            <ac:spMk id="1131" creationId="{BC380DCA-2301-2030-1B3E-A0AECE4B356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A9BFA-3F3A-4A84-536E-ADCC7499C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C5D3D65-EB6A-9002-3D16-CF10FAD12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831D0D0-F208-89C2-6BD6-6EB9DE8413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8AE421D-48DF-2541-EA97-1FA00D735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097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229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2024/12/2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2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3A4941-A93F-DC3F-E2DB-183706A65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図 1058" descr="ブドウとリンゴ&#10;&#10;自動的に生成された説明">
            <a:extLst>
              <a:ext uri="{FF2B5EF4-FFF2-40B4-BE49-F238E27FC236}">
                <a16:creationId xmlns:a16="http://schemas.microsoft.com/office/drawing/2014/main" id="{42A4ACD4-9D67-8285-889D-B086DFBC2F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2" t="22528" r="9023" b="11275"/>
          <a:stretch/>
        </p:blipFill>
        <p:spPr>
          <a:xfrm>
            <a:off x="-7468" y="3887006"/>
            <a:ext cx="2013367" cy="2138400"/>
          </a:xfrm>
          <a:prstGeom prst="rect">
            <a:avLst/>
          </a:prstGeom>
        </p:spPr>
      </p:pic>
      <p:pic>
        <p:nvPicPr>
          <p:cNvPr id="44" name="図 43" descr="草の上にいる電車&#10;&#10;自動的に生成された説明">
            <a:extLst>
              <a:ext uri="{FF2B5EF4-FFF2-40B4-BE49-F238E27FC236}">
                <a16:creationId xmlns:a16="http://schemas.microsoft.com/office/drawing/2014/main" id="{CDE6C347-7325-6DF2-EEA8-80AA920356B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2" t="5738" r="1" b="25313"/>
          <a:stretch/>
        </p:blipFill>
        <p:spPr>
          <a:xfrm>
            <a:off x="2274965" y="6629371"/>
            <a:ext cx="2246400" cy="1664226"/>
          </a:xfrm>
          <a:prstGeom prst="rect">
            <a:avLst/>
          </a:prstGeom>
        </p:spPr>
      </p:pic>
      <p:pic>
        <p:nvPicPr>
          <p:cNvPr id="39" name="図 38" descr="ピザの寿司&#10;&#10;自動的に生成された説明">
            <a:extLst>
              <a:ext uri="{FF2B5EF4-FFF2-40B4-BE49-F238E27FC236}">
                <a16:creationId xmlns:a16="http://schemas.microsoft.com/office/drawing/2014/main" id="{A717D3C6-14D2-47F2-8062-E8C391320DE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0" t="1882" r="19769" b="19392"/>
          <a:stretch/>
        </p:blipFill>
        <p:spPr>
          <a:xfrm>
            <a:off x="4647702" y="1660481"/>
            <a:ext cx="2228329" cy="2130336"/>
          </a:xfrm>
          <a:prstGeom prst="rect">
            <a:avLst/>
          </a:prstGeom>
        </p:spPr>
      </p:pic>
      <p:pic>
        <p:nvPicPr>
          <p:cNvPr id="32" name="図 31" descr="虫, ニンジン, 動物, カニ が含まれている画像&#10;&#10;自動的に生成された説明">
            <a:extLst>
              <a:ext uri="{FF2B5EF4-FFF2-40B4-BE49-F238E27FC236}">
                <a16:creationId xmlns:a16="http://schemas.microsoft.com/office/drawing/2014/main" id="{349015CB-BA0C-0427-3EFD-A32EB2D941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8" r="7610"/>
          <a:stretch/>
        </p:blipFill>
        <p:spPr>
          <a:xfrm>
            <a:off x="19698" y="6142514"/>
            <a:ext cx="2104901" cy="2154461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395E546-930C-147D-C92C-F939C8BEF32A}"/>
              </a:ext>
            </a:extLst>
          </p:cNvPr>
          <p:cNvSpPr/>
          <p:nvPr/>
        </p:nvSpPr>
        <p:spPr>
          <a:xfrm>
            <a:off x="4192974" y="4493631"/>
            <a:ext cx="990845" cy="9908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 descr="ひまわりの畑&#10;&#10;自動的に生成された説明">
            <a:extLst>
              <a:ext uri="{FF2B5EF4-FFF2-40B4-BE49-F238E27FC236}">
                <a16:creationId xmlns:a16="http://schemas.microsoft.com/office/drawing/2014/main" id="{B4985DDB-FD48-164E-0037-8FEE43BDB7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5" t="-737" r="9800" b="737"/>
          <a:stretch/>
        </p:blipFill>
        <p:spPr>
          <a:xfrm>
            <a:off x="-7468" y="1655658"/>
            <a:ext cx="2173010" cy="2138400"/>
          </a:xfrm>
          <a:prstGeom prst="rect">
            <a:avLst/>
          </a:prstGeom>
        </p:spPr>
      </p:pic>
      <p:pic>
        <p:nvPicPr>
          <p:cNvPr id="40" name="図 39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75792A9D-33DB-AFF6-C126-7CA36F6118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3255" r="23136" b="75417"/>
          <a:stretch/>
        </p:blipFill>
        <p:spPr>
          <a:xfrm>
            <a:off x="-4266" y="0"/>
            <a:ext cx="6870259" cy="1577077"/>
          </a:xfrm>
          <a:prstGeom prst="rect">
            <a:avLst/>
          </a:prstGeom>
        </p:spPr>
      </p:pic>
      <p:pic>
        <p:nvPicPr>
          <p:cNvPr id="2" name="図 1" descr="花瓶に生けられた花&#10;&#10;中程度の精度で自動的に生成された説明">
            <a:extLst>
              <a:ext uri="{FF2B5EF4-FFF2-40B4-BE49-F238E27FC236}">
                <a16:creationId xmlns:a16="http://schemas.microsoft.com/office/drawing/2014/main" id="{51E1899E-6CE8-35A2-E906-CD5E997CBAB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3" r="10640"/>
          <a:stretch/>
        </p:blipFill>
        <p:spPr>
          <a:xfrm>
            <a:off x="4634109" y="6151164"/>
            <a:ext cx="2232000" cy="2138400"/>
          </a:xfrm>
          <a:prstGeom prst="rect">
            <a:avLst/>
          </a:prstGeom>
        </p:spPr>
      </p:pic>
      <p:pic>
        <p:nvPicPr>
          <p:cNvPr id="9" name="図 8" descr="屋外, 草, 建物, 家 が含まれている画像&#10;&#10;自動的に生成された説明">
            <a:extLst>
              <a:ext uri="{FF2B5EF4-FFF2-40B4-BE49-F238E27FC236}">
                <a16:creationId xmlns:a16="http://schemas.microsoft.com/office/drawing/2014/main" id="{3D3E1C0C-7333-E390-6404-E4E087CE73B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5" t="26907" r="33039" b="18560"/>
          <a:stretch/>
        </p:blipFill>
        <p:spPr>
          <a:xfrm>
            <a:off x="2288613" y="1673946"/>
            <a:ext cx="2232000" cy="2139405"/>
          </a:xfrm>
          <a:prstGeom prst="rect">
            <a:avLst/>
          </a:prstGeom>
        </p:spPr>
      </p:pic>
      <p:pic>
        <p:nvPicPr>
          <p:cNvPr id="4" name="図 3" descr="花が咲いている木&#10;&#10;自動的に生成された説明">
            <a:extLst>
              <a:ext uri="{FF2B5EF4-FFF2-40B4-BE49-F238E27FC236}">
                <a16:creationId xmlns:a16="http://schemas.microsoft.com/office/drawing/2014/main" id="{BE12B798-75E8-FDCB-8A4B-18FB18FE6F5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022" t="693" r="56540" b="6860"/>
          <a:stretch/>
        </p:blipFill>
        <p:spPr>
          <a:xfrm>
            <a:off x="4632733" y="3901641"/>
            <a:ext cx="2232000" cy="2138400"/>
          </a:xfrm>
          <a:prstGeom prst="rect">
            <a:avLst/>
          </a:prstGeom>
        </p:spPr>
      </p:pic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79D4080D-CFC9-2503-B428-57F380A181DD}"/>
              </a:ext>
            </a:extLst>
          </p:cNvPr>
          <p:cNvSpPr/>
          <p:nvPr/>
        </p:nvSpPr>
        <p:spPr>
          <a:xfrm>
            <a:off x="-18200" y="1658747"/>
            <a:ext cx="6894399" cy="665342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31" name="正方形/長方形 1130">
            <a:extLst>
              <a:ext uri="{FF2B5EF4-FFF2-40B4-BE49-F238E27FC236}">
                <a16:creationId xmlns:a16="http://schemas.microsoft.com/office/drawing/2014/main" id="{BC380DCA-2301-2030-1B3E-A0AECE4B3562}"/>
              </a:ext>
            </a:extLst>
          </p:cNvPr>
          <p:cNvSpPr/>
          <p:nvPr/>
        </p:nvSpPr>
        <p:spPr>
          <a:xfrm>
            <a:off x="0" y="8309466"/>
            <a:ext cx="6858000" cy="161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2025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13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木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</a:t>
            </a:r>
            <a:endParaRPr kumimoji="1" lang="en-US" altLang="ja-JP" sz="28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grpSp>
        <p:nvGrpSpPr>
          <p:cNvPr id="1115" name="グループ化 1114">
            <a:extLst>
              <a:ext uri="{FF2B5EF4-FFF2-40B4-BE49-F238E27FC236}">
                <a16:creationId xmlns:a16="http://schemas.microsoft.com/office/drawing/2014/main" id="{1FDA2C3E-ED28-9FC0-B7C5-82C0309E3F9E}"/>
              </a:ext>
            </a:extLst>
          </p:cNvPr>
          <p:cNvGrpSpPr/>
          <p:nvPr/>
        </p:nvGrpSpPr>
        <p:grpSpPr>
          <a:xfrm>
            <a:off x="939833" y="636422"/>
            <a:ext cx="5122324" cy="797123"/>
            <a:chOff x="605645" y="4554438"/>
            <a:chExt cx="5122324" cy="797123"/>
          </a:xfrm>
        </p:grpSpPr>
        <p:sp>
          <p:nvSpPr>
            <p:cNvPr id="1116" name="テキスト ボックス 1115">
              <a:extLst>
                <a:ext uri="{FF2B5EF4-FFF2-40B4-BE49-F238E27FC236}">
                  <a16:creationId xmlns:a16="http://schemas.microsoft.com/office/drawing/2014/main" id="{67183081-763F-B68A-A309-6FE59B0AF490}"/>
                </a:ext>
              </a:extLst>
            </p:cNvPr>
            <p:cNvSpPr txBox="1"/>
            <p:nvPr/>
          </p:nvSpPr>
          <p:spPr>
            <a:xfrm>
              <a:off x="646620" y="4561155"/>
              <a:ext cx="5081349" cy="79040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prstTxWarp prst="textPlain">
                <a:avLst/>
              </a:prstTxWarp>
              <a:spAutoFit/>
            </a:bodyPr>
            <a:lstStyle/>
            <a:p>
              <a:r>
                <a:rPr kumimoji="1" lang="ja-JP" altLang="en-US" sz="3600" i="1" spc="600">
                  <a:ln w="101600">
                    <a:solidFill>
                      <a:srgbClr val="FF6600"/>
                    </a:solidFill>
                  </a:ln>
                  <a:effectLst/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早押し投票クイズ！</a:t>
              </a:r>
            </a:p>
          </p:txBody>
        </p:sp>
        <p:grpSp>
          <p:nvGrpSpPr>
            <p:cNvPr id="1117" name="グループ化 1116">
              <a:extLst>
                <a:ext uri="{FF2B5EF4-FFF2-40B4-BE49-F238E27FC236}">
                  <a16:creationId xmlns:a16="http://schemas.microsoft.com/office/drawing/2014/main" id="{89AEA054-1A9E-0C77-1849-EFF32DC67947}"/>
                </a:ext>
              </a:extLst>
            </p:cNvPr>
            <p:cNvGrpSpPr/>
            <p:nvPr/>
          </p:nvGrpSpPr>
          <p:grpSpPr>
            <a:xfrm>
              <a:off x="605645" y="4554438"/>
              <a:ext cx="5081878" cy="767000"/>
              <a:chOff x="1026786" y="1036071"/>
              <a:chExt cx="5144737" cy="1110707"/>
            </a:xfrm>
          </p:grpSpPr>
          <p:sp>
            <p:nvSpPr>
              <p:cNvPr id="1118" name="テキスト ボックス 1117">
                <a:extLst>
                  <a:ext uri="{FF2B5EF4-FFF2-40B4-BE49-F238E27FC236}">
                    <a16:creationId xmlns:a16="http://schemas.microsoft.com/office/drawing/2014/main" id="{B1D55DDD-8127-302E-9199-0765B3CDCDD1}"/>
                  </a:ext>
                </a:extLst>
              </p:cNvPr>
              <p:cNvSpPr txBox="1"/>
              <p:nvPr/>
            </p:nvSpPr>
            <p:spPr>
              <a:xfrm>
                <a:off x="1026786" y="1036071"/>
                <a:ext cx="5144737" cy="1110707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Plain">
                  <a:avLst/>
                </a:prstTxWarp>
                <a:spAutoFit/>
              </a:bodyPr>
              <a:lstStyle/>
              <a:p>
                <a:r>
                  <a:rPr kumimoji="1" lang="ja-JP" altLang="en-US" sz="3600" i="1" spc="600">
                    <a:gradFill flip="none" rotWithShape="1">
                      <a:gsLst>
                        <a:gs pos="49000">
                          <a:srgbClr val="FFFF00"/>
                        </a:gs>
                        <a:gs pos="55987">
                          <a:srgbClr val="FFFF00"/>
                        </a:gs>
                        <a:gs pos="21000">
                          <a:schemeClr val="bg1"/>
                        </a:gs>
                        <a:gs pos="83000">
                          <a:srgbClr val="FF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早</a:t>
                </a:r>
                <a:r>
                  <a:rPr kumimoji="1" lang="ja-JP" altLang="en-US" sz="3600" i="1" spc="600">
                    <a:gradFill flip="none" rotWithShape="1">
                      <a:gsLst>
                        <a:gs pos="50000">
                          <a:srgbClr val="FFFF00"/>
                        </a:gs>
                        <a:gs pos="26000">
                          <a:schemeClr val="bg1"/>
                        </a:gs>
                        <a:gs pos="100000">
                          <a:srgbClr val="FF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押</a:t>
                </a:r>
                <a:r>
                  <a:rPr kumimoji="1" lang="ja-JP" altLang="en-US" sz="3600" i="1" spc="600">
                    <a:gradFill flip="none" rotWithShape="1">
                      <a:gsLst>
                        <a:gs pos="49000">
                          <a:srgbClr val="FFFF00"/>
                        </a:gs>
                        <a:gs pos="55987">
                          <a:srgbClr val="FFFF00"/>
                        </a:gs>
                        <a:gs pos="21000">
                          <a:schemeClr val="bg1"/>
                        </a:gs>
                        <a:gs pos="83000">
                          <a:srgbClr val="FF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し</a:t>
                </a:r>
                <a:r>
                  <a:rPr kumimoji="1" lang="ja-JP" altLang="en-US" sz="3600" i="1" spc="600">
                    <a:gradFill flip="none" rotWithShape="1">
                      <a:gsLst>
                        <a:gs pos="21000">
                          <a:schemeClr val="bg1"/>
                        </a:gs>
                        <a:gs pos="83000">
                          <a:srgbClr val="FFFFFF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  <a:effectLst/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投票クイズ！</a:t>
                </a:r>
              </a:p>
            </p:txBody>
          </p:sp>
          <p:sp>
            <p:nvSpPr>
              <p:cNvPr id="1119" name="二等辺三角形 1118">
                <a:extLst>
                  <a:ext uri="{FF2B5EF4-FFF2-40B4-BE49-F238E27FC236}">
                    <a16:creationId xmlns:a16="http://schemas.microsoft.com/office/drawing/2014/main" id="{CB35DC52-C7C2-3CD5-AF4B-F31CB143FF8B}"/>
                  </a:ext>
                </a:extLst>
              </p:cNvPr>
              <p:cNvSpPr/>
              <p:nvPr/>
            </p:nvSpPr>
            <p:spPr>
              <a:xfrm rot="4922566">
                <a:off x="1587423" y="984041"/>
                <a:ext cx="90566" cy="26585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20" name="二等辺三角形 1119">
                <a:extLst>
                  <a:ext uri="{FF2B5EF4-FFF2-40B4-BE49-F238E27FC236}">
                    <a16:creationId xmlns:a16="http://schemas.microsoft.com/office/drawing/2014/main" id="{DBC69D00-95CF-C618-C036-34E7BFE039F8}"/>
                  </a:ext>
                </a:extLst>
              </p:cNvPr>
              <p:cNvSpPr/>
              <p:nvPr/>
            </p:nvSpPr>
            <p:spPr>
              <a:xfrm rot="4806679">
                <a:off x="2237884" y="1001565"/>
                <a:ext cx="90566" cy="265853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pic>
        <p:nvPicPr>
          <p:cNvPr id="30" name="図 29" descr="ピンクの花が咲いている木&#10;&#10;自動的に生成された説明">
            <a:extLst>
              <a:ext uri="{FF2B5EF4-FFF2-40B4-BE49-F238E27FC236}">
                <a16:creationId xmlns:a16="http://schemas.microsoft.com/office/drawing/2014/main" id="{3AFBD8DB-74CC-247F-DB3B-9CEB3B3C3E9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5" r="464"/>
          <a:stretch/>
        </p:blipFill>
        <p:spPr>
          <a:xfrm>
            <a:off x="1015377" y="2563567"/>
            <a:ext cx="4850638" cy="4778866"/>
          </a:xfrm>
          <a:prstGeom prst="ellipse">
            <a:avLst/>
          </a:prstGeom>
          <a:solidFill>
            <a:schemeClr val="bg1"/>
          </a:solidFill>
          <a:ln w="88900">
            <a:solidFill>
              <a:schemeClr val="bg1"/>
            </a:solidFill>
          </a:ln>
        </p:spPr>
      </p:pic>
      <p:grpSp>
        <p:nvGrpSpPr>
          <p:cNvPr id="50" name="グループ化 49">
            <a:extLst>
              <a:ext uri="{FF2B5EF4-FFF2-40B4-BE49-F238E27FC236}">
                <a16:creationId xmlns:a16="http://schemas.microsoft.com/office/drawing/2014/main" id="{D1E87F4C-C425-223C-AED5-3ECDE2E1DEAB}"/>
              </a:ext>
            </a:extLst>
          </p:cNvPr>
          <p:cNvGrpSpPr/>
          <p:nvPr/>
        </p:nvGrpSpPr>
        <p:grpSpPr>
          <a:xfrm>
            <a:off x="1192747" y="3252115"/>
            <a:ext cx="4881129" cy="5292563"/>
            <a:chOff x="1031505" y="3355031"/>
            <a:chExt cx="4881129" cy="5292563"/>
          </a:xfrm>
        </p:grpSpPr>
        <p:grpSp>
          <p:nvGrpSpPr>
            <p:cNvPr id="1137" name="グループ化 1136">
              <a:extLst>
                <a:ext uri="{FF2B5EF4-FFF2-40B4-BE49-F238E27FC236}">
                  <a16:creationId xmlns:a16="http://schemas.microsoft.com/office/drawing/2014/main" id="{19239265-08AF-CEC1-40CA-4AE6CA8E711A}"/>
                </a:ext>
              </a:extLst>
            </p:cNvPr>
            <p:cNvGrpSpPr/>
            <p:nvPr/>
          </p:nvGrpSpPr>
          <p:grpSpPr>
            <a:xfrm>
              <a:off x="1144429" y="3355031"/>
              <a:ext cx="4335317" cy="4189024"/>
              <a:chOff x="7495503" y="6766243"/>
              <a:chExt cx="4335317" cy="4189024"/>
            </a:xfrm>
          </p:grpSpPr>
          <p:pic>
            <p:nvPicPr>
              <p:cNvPr id="8" name="図 7" descr="黒いバックグラウンドの前に立っている男性&#10;&#10;低い精度で自動的に生成された説明">
                <a:extLst>
                  <a:ext uri="{FF2B5EF4-FFF2-40B4-BE49-F238E27FC236}">
                    <a16:creationId xmlns:a16="http://schemas.microsoft.com/office/drawing/2014/main" id="{FF878F1B-BF4F-9B0E-E449-98B6830FA1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586" t="21323" r="29951" b="40719"/>
              <a:stretch/>
            </p:blipFill>
            <p:spPr>
              <a:xfrm>
                <a:off x="7495503" y="6766243"/>
                <a:ext cx="4335317" cy="4189024"/>
              </a:xfrm>
              <a:prstGeom prst="ellipse">
                <a:avLst/>
              </a:prstGeom>
            </p:spPr>
          </p:pic>
          <p:pic>
            <p:nvPicPr>
              <p:cNvPr id="29" name="図 28" descr="黒いバックグラウンドの前に立っている男性&#10;&#10;低い精度で自動的に生成された説明">
                <a:extLst>
                  <a:ext uri="{FF2B5EF4-FFF2-40B4-BE49-F238E27FC236}">
                    <a16:creationId xmlns:a16="http://schemas.microsoft.com/office/drawing/2014/main" id="{E54D47C3-DDF3-6CFA-FA91-4417749F16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906" t="50308" r="43065" b="43793"/>
              <a:stretch/>
            </p:blipFill>
            <p:spPr>
              <a:xfrm>
                <a:off x="8290849" y="9804027"/>
                <a:ext cx="605368" cy="558421"/>
              </a:xfrm>
              <a:prstGeom prst="ellipse">
                <a:avLst/>
              </a:prstGeom>
            </p:spPr>
          </p:pic>
        </p:grpSp>
        <p:pic>
          <p:nvPicPr>
            <p:cNvPr id="12" name="図 11" descr="白いバックグラウンドの前にあるキーボード&#10;&#10;低い精度で自動的に生成された説明">
              <a:extLst>
                <a:ext uri="{FF2B5EF4-FFF2-40B4-BE49-F238E27FC236}">
                  <a16:creationId xmlns:a16="http://schemas.microsoft.com/office/drawing/2014/main" id="{650BF8F2-479C-5472-8B76-157C139380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39" t="69015" r="62000" b="1"/>
            <a:stretch/>
          </p:blipFill>
          <p:spPr>
            <a:xfrm rot="20393540">
              <a:off x="1031505" y="4611147"/>
              <a:ext cx="2129710" cy="4036447"/>
            </a:xfrm>
            <a:prstGeom prst="rect">
              <a:avLst/>
            </a:prstGeom>
          </p:spPr>
        </p:pic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1D13B45A-3D9D-301E-1B7D-D1848A9BDDE7}"/>
                </a:ext>
              </a:extLst>
            </p:cNvPr>
            <p:cNvGrpSpPr/>
            <p:nvPr/>
          </p:nvGrpSpPr>
          <p:grpSpPr>
            <a:xfrm>
              <a:off x="3764442" y="4179945"/>
              <a:ext cx="2148192" cy="4071473"/>
              <a:chOff x="3422043" y="3760850"/>
              <a:chExt cx="2148192" cy="4071473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8301BC5F-4795-0032-D53E-7C4FF841F396}"/>
                  </a:ext>
                </a:extLst>
              </p:cNvPr>
              <p:cNvGrpSpPr/>
              <p:nvPr/>
            </p:nvGrpSpPr>
            <p:grpSpPr>
              <a:xfrm>
                <a:off x="3422043" y="3760850"/>
                <a:ext cx="2148192" cy="4071473"/>
                <a:chOff x="3422043" y="3760850"/>
                <a:chExt cx="2148192" cy="4071473"/>
              </a:xfrm>
            </p:grpSpPr>
            <p:pic>
              <p:nvPicPr>
                <p:cNvPr id="15" name="図 14" descr="白いバックグラウンドの前にあるキーボード&#10;&#10;低い精度で自動的に生成された説明">
                  <a:extLst>
                    <a:ext uri="{FF2B5EF4-FFF2-40B4-BE49-F238E27FC236}">
                      <a16:creationId xmlns:a16="http://schemas.microsoft.com/office/drawing/2014/main" id="{32991BCA-2919-BC51-1500-088F15ECF1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672" t="69015" r="50067" b="1"/>
                <a:stretch/>
              </p:blipFill>
              <p:spPr>
                <a:xfrm rot="990748" flipH="1">
                  <a:off x="3422043" y="3760850"/>
                  <a:ext cx="2148192" cy="4071473"/>
                </a:xfrm>
                <a:prstGeom prst="rect">
                  <a:avLst/>
                </a:prstGeom>
              </p:spPr>
            </p:pic>
            <p:sp>
              <p:nvSpPr>
                <p:cNvPr id="22" name="正方形/長方形 21">
                  <a:extLst>
                    <a:ext uri="{FF2B5EF4-FFF2-40B4-BE49-F238E27FC236}">
                      <a16:creationId xmlns:a16="http://schemas.microsoft.com/office/drawing/2014/main" id="{E74F478B-01A4-9F2E-1919-A21028EAC804}"/>
                    </a:ext>
                  </a:extLst>
                </p:cNvPr>
                <p:cNvSpPr/>
                <p:nvPr/>
              </p:nvSpPr>
              <p:spPr>
                <a:xfrm rot="1140947">
                  <a:off x="4202454" y="4556293"/>
                  <a:ext cx="1035135" cy="103513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pic>
            <p:nvPicPr>
              <p:cNvPr id="3" name="図 2" descr="白いバックグラウンドの前にあるキーボード&#10;&#10;低い精度で自動的に生成された説明">
                <a:extLst>
                  <a:ext uri="{FF2B5EF4-FFF2-40B4-BE49-F238E27FC236}">
                    <a16:creationId xmlns:a16="http://schemas.microsoft.com/office/drawing/2014/main" id="{30BBEF72-DCAD-407D-1EE5-721C2D3EB0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307" t="74675" r="53627" b="17088"/>
              <a:stretch/>
            </p:blipFill>
            <p:spPr>
              <a:xfrm rot="1061608">
                <a:off x="4254815" y="4559972"/>
                <a:ext cx="887553" cy="1082333"/>
              </a:xfrm>
              <a:prstGeom prst="rect">
                <a:avLst/>
              </a:prstGeom>
            </p:spPr>
          </p:pic>
        </p:grpSp>
      </p:grpSp>
      <p:sp>
        <p:nvSpPr>
          <p:cNvPr id="1124" name="テキスト ボックス 1123">
            <a:extLst>
              <a:ext uri="{FF2B5EF4-FFF2-40B4-BE49-F238E27FC236}">
                <a16:creationId xmlns:a16="http://schemas.microsoft.com/office/drawing/2014/main" id="{2CBAAC42-7837-BF4E-C0A6-5217776F5A4C}"/>
              </a:ext>
            </a:extLst>
          </p:cNvPr>
          <p:cNvSpPr txBox="1"/>
          <p:nvPr/>
        </p:nvSpPr>
        <p:spPr>
          <a:xfrm>
            <a:off x="2180863" y="-1893941"/>
            <a:ext cx="2698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b="1"/>
              <a:t>選んで！</a:t>
            </a:r>
            <a:endParaRPr kumimoji="1" lang="en-US" altLang="ja-JP" sz="2800" b="1"/>
          </a:p>
          <a:p>
            <a:pPr algn="ctr"/>
            <a:r>
              <a:rPr kumimoji="1" lang="ja-JP" altLang="en-US" sz="2800" b="1"/>
              <a:t>投票するだけ！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1AFD60E-236C-C9E3-776E-9A43FA66E504}"/>
              </a:ext>
            </a:extLst>
          </p:cNvPr>
          <p:cNvGrpSpPr/>
          <p:nvPr/>
        </p:nvGrpSpPr>
        <p:grpSpPr>
          <a:xfrm>
            <a:off x="2838264" y="2031983"/>
            <a:ext cx="4321160" cy="1694107"/>
            <a:chOff x="2274047" y="2436143"/>
            <a:chExt cx="4321160" cy="1694107"/>
          </a:xfrm>
        </p:grpSpPr>
        <p:grpSp>
          <p:nvGrpSpPr>
            <p:cNvPr id="7" name="グループ化 6">
              <a:extLst>
                <a:ext uri="{FF2B5EF4-FFF2-40B4-BE49-F238E27FC236}">
                  <a16:creationId xmlns:a16="http://schemas.microsoft.com/office/drawing/2014/main" id="{F94DF542-2189-9532-49BC-9DC29C16F6E6}"/>
                </a:ext>
              </a:extLst>
            </p:cNvPr>
            <p:cNvGrpSpPr/>
            <p:nvPr/>
          </p:nvGrpSpPr>
          <p:grpSpPr>
            <a:xfrm>
              <a:off x="2274047" y="2622828"/>
              <a:ext cx="4321160" cy="646331"/>
              <a:chOff x="7607022" y="-1436134"/>
              <a:chExt cx="4321160" cy="646331"/>
            </a:xfrm>
          </p:grpSpPr>
          <p:sp>
            <p:nvSpPr>
              <p:cNvPr id="18" name="テキスト ボックス 17">
                <a:extLst>
                  <a:ext uri="{FF2B5EF4-FFF2-40B4-BE49-F238E27FC236}">
                    <a16:creationId xmlns:a16="http://schemas.microsoft.com/office/drawing/2014/main" id="{C5C0EFA8-3A98-34B8-7C1A-ED4510F9A78B}"/>
                  </a:ext>
                </a:extLst>
              </p:cNvPr>
              <p:cNvSpPr txBox="1"/>
              <p:nvPr/>
            </p:nvSpPr>
            <p:spPr>
              <a:xfrm>
                <a:off x="7607022" y="-1436134"/>
                <a:ext cx="4321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600" b="1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選</a:t>
                </a:r>
                <a:r>
                  <a:rPr kumimoji="1" lang="ja-JP" altLang="en-US" sz="2600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んで！</a:t>
                </a:r>
                <a:r>
                  <a:rPr kumimoji="1" lang="ja-JP" altLang="en-US" sz="3600" b="1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押</a:t>
                </a:r>
                <a:r>
                  <a:rPr kumimoji="1" lang="ja-JP" altLang="en-US" sz="2600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して！</a:t>
                </a:r>
                <a:endParaRPr kumimoji="1" lang="en-US" altLang="ja-JP" sz="2600">
                  <a:ln w="7620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</a:endParaRPr>
              </a:p>
            </p:txBody>
          </p:sp>
          <p:sp>
            <p:nvSpPr>
              <p:cNvPr id="19" name="テキスト ボックス 18">
                <a:extLst>
                  <a:ext uri="{FF2B5EF4-FFF2-40B4-BE49-F238E27FC236}">
                    <a16:creationId xmlns:a16="http://schemas.microsoft.com/office/drawing/2014/main" id="{29875171-2517-A5AB-A101-BA3D6E2E2F86}"/>
                  </a:ext>
                </a:extLst>
              </p:cNvPr>
              <p:cNvSpPr txBox="1"/>
              <p:nvPr/>
            </p:nvSpPr>
            <p:spPr>
              <a:xfrm>
                <a:off x="7607022" y="-1436134"/>
                <a:ext cx="432116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3600" b="1">
                    <a:solidFill>
                      <a:srgbClr val="FF3399"/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選</a:t>
                </a:r>
                <a:r>
                  <a:rPr kumimoji="1" lang="ja-JP" altLang="en-US" sz="2600">
                    <a:solidFill>
                      <a:schemeClr val="bg2">
                        <a:lumMod val="25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んで！</a:t>
                </a:r>
                <a:r>
                  <a:rPr kumimoji="1" lang="ja-JP" altLang="en-US" sz="3600" b="1">
                    <a:solidFill>
                      <a:srgbClr val="FF6600"/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押</a:t>
                </a:r>
                <a:r>
                  <a:rPr kumimoji="1" lang="ja-JP" altLang="en-US" sz="2600">
                    <a:solidFill>
                      <a:schemeClr val="bg2">
                        <a:lumMod val="25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して！</a:t>
                </a:r>
                <a:endParaRPr kumimoji="1" lang="en-US" altLang="ja-JP" sz="2600">
                  <a:solidFill>
                    <a:schemeClr val="bg2">
                      <a:lumMod val="25000"/>
                    </a:schemeClr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</a:endParaRPr>
              </a:p>
            </p:txBody>
          </p:sp>
        </p:grpSp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F56E9500-DAF4-549E-DA1D-29FFEF1196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21" t="13301" r="30049" b="55589"/>
            <a:stretch/>
          </p:blipFill>
          <p:spPr>
            <a:xfrm>
              <a:off x="2340179" y="2436143"/>
              <a:ext cx="1159258" cy="1694107"/>
            </a:xfrm>
            <a:prstGeom prst="rect">
              <a:avLst/>
            </a:prstGeom>
          </p:spPr>
        </p:pic>
        <p:grpSp>
          <p:nvGrpSpPr>
            <p:cNvPr id="13" name="グループ化 12">
              <a:extLst>
                <a:ext uri="{FF2B5EF4-FFF2-40B4-BE49-F238E27FC236}">
                  <a16:creationId xmlns:a16="http://schemas.microsoft.com/office/drawing/2014/main" id="{32787620-9193-D031-BE17-1AA5BEC7DC7C}"/>
                </a:ext>
              </a:extLst>
            </p:cNvPr>
            <p:cNvGrpSpPr/>
            <p:nvPr/>
          </p:nvGrpSpPr>
          <p:grpSpPr>
            <a:xfrm>
              <a:off x="2274047" y="3142728"/>
              <a:ext cx="4321160" cy="707886"/>
              <a:chOff x="6930158" y="-552140"/>
              <a:chExt cx="4321160" cy="707886"/>
            </a:xfrm>
          </p:grpSpPr>
          <p:sp>
            <p:nvSpPr>
              <p:cNvPr id="14" name="テキスト ボックス 13">
                <a:extLst>
                  <a:ext uri="{FF2B5EF4-FFF2-40B4-BE49-F238E27FC236}">
                    <a16:creationId xmlns:a16="http://schemas.microsoft.com/office/drawing/2014/main" id="{8D6AD2FD-217C-58C1-C772-CE0DEB2AF434}"/>
                  </a:ext>
                </a:extLst>
              </p:cNvPr>
              <p:cNvSpPr txBox="1"/>
              <p:nvPr/>
            </p:nvSpPr>
            <p:spPr>
              <a:xfrm>
                <a:off x="6930158" y="-552140"/>
                <a:ext cx="43211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4000" b="1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１位 </a:t>
                </a:r>
                <a:r>
                  <a:rPr kumimoji="1" lang="ja-JP" altLang="en-US" sz="2600">
                    <a:ln w="76200">
                      <a:solidFill>
                        <a:schemeClr val="bg1"/>
                      </a:solidFill>
                    </a:ln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を目指そう！</a:t>
                </a:r>
                <a:endParaRPr kumimoji="1" lang="en-US" altLang="ja-JP" sz="2600">
                  <a:ln w="76200">
                    <a:solidFill>
                      <a:schemeClr val="bg1"/>
                    </a:solidFill>
                  </a:ln>
                  <a:solidFill>
                    <a:schemeClr val="tx1">
                      <a:lumMod val="50000"/>
                      <a:lumOff val="50000"/>
                    </a:schemeClr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</a:endParaRPr>
              </a:p>
            </p:txBody>
          </p:sp>
          <p:sp>
            <p:nvSpPr>
              <p:cNvPr id="17" name="テキスト ボックス 16">
                <a:extLst>
                  <a:ext uri="{FF2B5EF4-FFF2-40B4-BE49-F238E27FC236}">
                    <a16:creationId xmlns:a16="http://schemas.microsoft.com/office/drawing/2014/main" id="{70E56217-BE2A-2960-F129-B20801A1B43F}"/>
                  </a:ext>
                </a:extLst>
              </p:cNvPr>
              <p:cNvSpPr txBox="1"/>
              <p:nvPr/>
            </p:nvSpPr>
            <p:spPr>
              <a:xfrm>
                <a:off x="6930158" y="-552140"/>
                <a:ext cx="432116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ja-JP" altLang="en-US" sz="4000" b="1">
                    <a:solidFill>
                      <a:srgbClr val="008000"/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１位 </a:t>
                </a:r>
                <a:r>
                  <a:rPr kumimoji="1" lang="ja-JP" altLang="en-US" sz="2600">
                    <a:solidFill>
                      <a:schemeClr val="bg2">
                        <a:lumMod val="25000"/>
                      </a:schemeClr>
                    </a:solidFill>
                    <a:latin typeface="けいふぉんと" panose="02000600000000000000" pitchFamily="2" charset="-128"/>
                    <a:ea typeface="けいふぉんと" panose="02000600000000000000" pitchFamily="2" charset="-128"/>
                  </a:rPr>
                  <a:t>を目指そう！</a:t>
                </a:r>
                <a:endParaRPr kumimoji="1" lang="en-US" altLang="ja-JP" sz="2600">
                  <a:solidFill>
                    <a:schemeClr val="bg2">
                      <a:lumMod val="25000"/>
                    </a:schemeClr>
                  </a:solidFill>
                  <a:latin typeface="けいふぉんと" panose="02000600000000000000" pitchFamily="2" charset="-128"/>
                  <a:ea typeface="けいふぉんと" panose="02000600000000000000" pitchFamily="2" charset="-128"/>
                </a:endParaRPr>
              </a:p>
            </p:txBody>
          </p:sp>
        </p:grpSp>
      </p:grpSp>
      <p:pic>
        <p:nvPicPr>
          <p:cNvPr id="5" name="Picture 2" descr="コリスライブ | シニア向けオンラインレク">
            <a:extLst>
              <a:ext uri="{FF2B5EF4-FFF2-40B4-BE49-F238E27FC236}">
                <a16:creationId xmlns:a16="http://schemas.microsoft.com/office/drawing/2014/main" id="{24B0AC84-55DF-15BC-9BCA-5288544A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804" y="9508176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図 19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4B18A482-70F6-BE3F-C139-1DA22DE1EC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16" y="-226202"/>
            <a:ext cx="3749076" cy="118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3829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1F95503-6E06-44A9-8ACD-7029616C0F7E}">
  <ds:schemaRefs>
    <ds:schemaRef ds:uri="aa497eed-f72d-442f-adf5-cc88fbf9cce6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ccc50300-c016-41b3-baf7-1f053ea3de53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9CA85B7-829A-4FE9-AE18-1C794F0FA03A}">
  <ds:schemaRefs>
    <ds:schemaRef ds:uri="aa497eed-f72d-442f-adf5-cc88fbf9cce6"/>
    <ds:schemaRef ds:uri="ccc50300-c016-41b3-baf7-1f053ea3de5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51</Words>
  <Application>Microsoft Office PowerPoint</Application>
  <PresentationFormat>A4 210 x 297 mm</PresentationFormat>
  <Paragraphs>12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9" baseType="lpstr">
      <vt:lpstr>HGS創英角ｺﾞｼｯｸUB</vt:lpstr>
      <vt:lpstr>UD デジタル 教科書体 N-B</vt:lpstr>
      <vt:lpstr>けいふぉんと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寺田 勝也</cp:lastModifiedBy>
  <cp:revision>3</cp:revision>
  <cp:lastPrinted>2024-02-21T07:22:17Z</cp:lastPrinted>
  <dcterms:created xsi:type="dcterms:W3CDTF">2021-12-24T07:23:06Z</dcterms:created>
  <dcterms:modified xsi:type="dcterms:W3CDTF">2024-12-02T03:49:23Z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