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E33C65DF-DAEE-4E26-BC4C-81E3C9D20936}"/>
    <pc:docChg chg="modSld">
      <pc:chgData name="奥田陽子" userId="5bf8eb3d-eb6b-4939-b4ac-48d545c81564" providerId="ADAL" clId="{E33C65DF-DAEE-4E26-BC4C-81E3C9D20936}" dt="2024-08-28T02:54:10.820" v="7" actId="20577"/>
      <pc:docMkLst>
        <pc:docMk/>
      </pc:docMkLst>
      <pc:sldChg chg="modSp mod">
        <pc:chgData name="奥田陽子" userId="5bf8eb3d-eb6b-4939-b4ac-48d545c81564" providerId="ADAL" clId="{E33C65DF-DAEE-4E26-BC4C-81E3C9D20936}" dt="2024-08-28T02:54:10.820" v="7" actId="20577"/>
        <pc:sldMkLst>
          <pc:docMk/>
          <pc:sldMk cId="1845331208" sldId="260"/>
        </pc:sldMkLst>
        <pc:spChg chg="mod">
          <ac:chgData name="奥田陽子" userId="5bf8eb3d-eb6b-4939-b4ac-48d545c81564" providerId="ADAL" clId="{E33C65DF-DAEE-4E26-BC4C-81E3C9D20936}" dt="2024-08-28T02:54:10.820" v="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BB3A7DAE-00D6-4B03-BDC2-5E8B63263B10}"/>
    <pc:docChg chg="modSld">
      <pc:chgData name="寺田 勝也" userId="8c59538c-4358-4eb0-84dd-2e7cb114f0dc" providerId="ADAL" clId="{BB3A7DAE-00D6-4B03-BDC2-5E8B63263B10}" dt="2024-12-02T04:03:18.166" v="16" actId="20577"/>
      <pc:docMkLst>
        <pc:docMk/>
      </pc:docMkLst>
      <pc:sldChg chg="modSp mod">
        <pc:chgData name="寺田 勝也" userId="8c59538c-4358-4eb0-84dd-2e7cb114f0dc" providerId="ADAL" clId="{BB3A7DAE-00D6-4B03-BDC2-5E8B63263B10}" dt="2024-12-02T04:03:18.166" v="16" actId="20577"/>
        <pc:sldMkLst>
          <pc:docMk/>
          <pc:sldMk cId="1845331208" sldId="260"/>
        </pc:sldMkLst>
        <pc:spChg chg="mod">
          <ac:chgData name="寺田 勝也" userId="8c59538c-4358-4eb0-84dd-2e7cb114f0dc" providerId="ADAL" clId="{BB3A7DAE-00D6-4B03-BDC2-5E8B63263B10}" dt="2024-12-02T04:03:18.166" v="16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E884BF8-5F01-4D61-9D9F-BD49C7F1C1B6}"/>
    <pc:docChg chg="modSld">
      <pc:chgData name="奥田陽子" userId="5bf8eb3d-eb6b-4939-b4ac-48d545c81564" providerId="ADAL" clId="{FE884BF8-5F01-4D61-9D9F-BD49C7F1C1B6}" dt="2024-11-01T00:38:07.789" v="3" actId="20577"/>
      <pc:docMkLst>
        <pc:docMk/>
      </pc:docMkLst>
      <pc:sldChg chg="modSp mod">
        <pc:chgData name="奥田陽子" userId="5bf8eb3d-eb6b-4939-b4ac-48d545c81564" providerId="ADAL" clId="{FE884BF8-5F01-4D61-9D9F-BD49C7F1C1B6}" dt="2024-11-01T00:38:07.789" v="3" actId="20577"/>
        <pc:sldMkLst>
          <pc:docMk/>
          <pc:sldMk cId="1845331208" sldId="260"/>
        </pc:sldMkLst>
        <pc:spChg chg="mod">
          <ac:chgData name="奥田陽子" userId="5bf8eb3d-eb6b-4939-b4ac-48d545c81564" providerId="ADAL" clId="{FE884BF8-5F01-4D61-9D9F-BD49C7F1C1B6}" dt="2024-11-01T00:38:07.789" v="3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FDE54BA2-BE03-46CB-A543-9786426C51E6}"/>
    <pc:docChg chg="modSld">
      <pc:chgData name="寺田 勝也" userId="8c59538c-4358-4eb0-84dd-2e7cb114f0dc" providerId="ADAL" clId="{FDE54BA2-BE03-46CB-A543-9786426C51E6}" dt="2024-10-02T09:29:48.017" v="13" actId="20577"/>
      <pc:docMkLst>
        <pc:docMk/>
      </pc:docMkLst>
      <pc:sldChg chg="modSp mod">
        <pc:chgData name="寺田 勝也" userId="8c59538c-4358-4eb0-84dd-2e7cb114f0dc" providerId="ADAL" clId="{FDE54BA2-BE03-46CB-A543-9786426C51E6}" dt="2024-10-02T09:29:48.017" v="13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DE54BA2-BE03-46CB-A543-9786426C51E6}" dt="2024-10-02T09:29:48.017" v="13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BF812C4-517D-441A-BB81-0C23840011F2}"/>
    <pc:docChg chg="modSld">
      <pc:chgData name="奥田陽子" userId="5bf8eb3d-eb6b-4939-b4ac-48d545c81564" providerId="ADAL" clId="{FBF812C4-517D-441A-BB81-0C23840011F2}" dt="2024-08-06T05:26:52.852" v="26" actId="20577"/>
      <pc:docMkLst>
        <pc:docMk/>
      </pc:docMkLst>
      <pc:sldChg chg="modSp mod">
        <pc:chgData name="奥田陽子" userId="5bf8eb3d-eb6b-4939-b4ac-48d545c81564" providerId="ADAL" clId="{FBF812C4-517D-441A-BB81-0C23840011F2}" dt="2024-08-06T05:26:52.852" v="26" actId="20577"/>
        <pc:sldMkLst>
          <pc:docMk/>
          <pc:sldMk cId="1845331208" sldId="260"/>
        </pc:sldMkLst>
        <pc:spChg chg="mod">
          <ac:chgData name="奥田陽子" userId="5bf8eb3d-eb6b-4939-b4ac-48d545c81564" providerId="ADAL" clId="{FBF812C4-517D-441A-BB81-0C23840011F2}" dt="2024-08-06T05:26:52.852" v="26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7FBB38AC-865A-41CA-A150-4E2B6AFF423E}" dt="2024-02-16T01:29:54.749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B732BBC9-167C-43A9-9478-4700179744D1}"/>
    <pc:docChg chg="modSld">
      <pc:chgData name="奥田陽子" userId="5bf8eb3d-eb6b-4939-b4ac-48d545c81564" providerId="ADAL" clId="{B732BBC9-167C-43A9-9478-4700179744D1}" dt="2024-10-16T11:30:53.643" v="4" actId="20577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9F8E1E-E21D-48C3-8829-58CA2D3BF1AB}">
  <ds:schemaRefs>
    <ds:schemaRef ds:uri="ccc50300-c016-41b3-baf7-1f053ea3de53"/>
    <ds:schemaRef ds:uri="http://schemas.microsoft.com/office/2006/metadata/properties"/>
    <ds:schemaRef ds:uri="http://schemas.microsoft.com/office/2006/documentManagement/types"/>
    <ds:schemaRef ds:uri="aa497eed-f72d-442f-adf5-cc88fbf9cce6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83</cp:revision>
  <dcterms:created xsi:type="dcterms:W3CDTF">2022-02-20T16:12:08Z</dcterms:created>
  <dcterms:modified xsi:type="dcterms:W3CDTF">2024-12-02T04:03:22Z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