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8B16DC1C-C31F-4B2F-9400-819E68D31744}"/>
    <pc:docChg chg="modSld">
      <pc:chgData name="奥田陽子" userId="5bf8eb3d-eb6b-4939-b4ac-48d545c81564" providerId="ADAL" clId="{8B16DC1C-C31F-4B2F-9400-819E68D31744}" dt="2024-10-16T11:34:42.974" v="4" actId="20577"/>
      <pc:docMkLst>
        <pc:docMk/>
      </pc:docMkLst>
      <pc:sldChg chg="modSp mod">
        <pc:chgData name="奥田陽子" userId="5bf8eb3d-eb6b-4939-b4ac-48d545c81564" providerId="ADAL" clId="{8B16DC1C-C31F-4B2F-9400-819E68D31744}" dt="2024-10-16T11:34:42.974" v="4" actId="20577"/>
        <pc:sldMkLst>
          <pc:docMk/>
          <pc:sldMk cId="1691459842" sldId="270"/>
        </pc:sldMkLst>
        <pc:spChg chg="mod">
          <ac:chgData name="奥田陽子" userId="5bf8eb3d-eb6b-4939-b4ac-48d545c81564" providerId="ADAL" clId="{8B16DC1C-C31F-4B2F-9400-819E68D31744}" dt="2024-10-16T11:34:42.974" v="4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D8FF39F8-207C-4607-A284-6D28AEEBE50F}"/>
    <pc:docChg chg="modSld">
      <pc:chgData name="寺田 勝也" userId="8c59538c-4358-4eb0-84dd-2e7cb114f0dc" providerId="ADAL" clId="{D8FF39F8-207C-4607-A284-6D28AEEBE50F}" dt="2023-08-15T08:59:50.895" v="1" actId="20577"/>
      <pc:docMkLst>
        <pc:docMk/>
      </pc:docMkLst>
      <pc:sldChg chg="modSp mod">
        <pc:chgData name="寺田 勝也" userId="8c59538c-4358-4eb0-84dd-2e7cb114f0dc" providerId="ADAL" clId="{D8FF39F8-207C-4607-A284-6D28AEEBE50F}" dt="2023-08-15T08:59:50.895" v="1" actId="20577"/>
        <pc:sldMkLst>
          <pc:docMk/>
          <pc:sldMk cId="1691459842" sldId="270"/>
        </pc:sldMkLst>
        <pc:spChg chg="mod">
          <ac:chgData name="寺田 勝也" userId="8c59538c-4358-4eb0-84dd-2e7cb114f0dc" providerId="ADAL" clId="{D8FF39F8-207C-4607-A284-6D28AEEBE50F}" dt="2023-08-15T08:59:50.895" v="1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7F8E8C3B-4614-40E7-A78D-E5DA882AE26A}"/>
    <pc:docChg chg="modSld">
      <pc:chgData name="奥田陽子" userId="5bf8eb3d-eb6b-4939-b4ac-48d545c81564" providerId="ADAL" clId="{7F8E8C3B-4614-40E7-A78D-E5DA882AE26A}" dt="2024-08-28T02:50:17.188" v="7" actId="20577"/>
      <pc:docMkLst>
        <pc:docMk/>
      </pc:docMkLst>
      <pc:sldChg chg="modSp mod">
        <pc:chgData name="奥田陽子" userId="5bf8eb3d-eb6b-4939-b4ac-48d545c81564" providerId="ADAL" clId="{7F8E8C3B-4614-40E7-A78D-E5DA882AE26A}" dt="2024-08-28T02:50:17.188" v="7" actId="20577"/>
        <pc:sldMkLst>
          <pc:docMk/>
          <pc:sldMk cId="1691459842" sldId="270"/>
        </pc:sldMkLst>
        <pc:spChg chg="mod">
          <ac:chgData name="奥田陽子" userId="5bf8eb3d-eb6b-4939-b4ac-48d545c81564" providerId="ADAL" clId="{7F8E8C3B-4614-40E7-A78D-E5DA882AE26A}" dt="2024-08-28T02:50:17.188" v="7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7B672A47-E287-45BF-A8C5-2453CC2326D7}"/>
    <pc:docChg chg="modSld">
      <pc:chgData name="奥田陽子" userId="5bf8eb3d-eb6b-4939-b4ac-48d545c81564" providerId="ADAL" clId="{7B672A47-E287-45BF-A8C5-2453CC2326D7}" dt="2024-07-24T03:04:40.840" v="26" actId="20577"/>
      <pc:docMkLst>
        <pc:docMk/>
      </pc:docMkLst>
      <pc:sldChg chg="modSp mod">
        <pc:chgData name="奥田陽子" userId="5bf8eb3d-eb6b-4939-b4ac-48d545c81564" providerId="ADAL" clId="{7B672A47-E287-45BF-A8C5-2453CC2326D7}" dt="2024-07-24T03:04:40.840" v="26" actId="20577"/>
        <pc:sldMkLst>
          <pc:docMk/>
          <pc:sldMk cId="1691459842" sldId="270"/>
        </pc:sldMkLst>
        <pc:spChg chg="mod">
          <ac:chgData name="奥田陽子" userId="5bf8eb3d-eb6b-4939-b4ac-48d545c81564" providerId="ADAL" clId="{7B672A47-E287-45BF-A8C5-2453CC2326D7}" dt="2024-07-24T03:04:40.840" v="26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C9C7AE4E-BBB5-4F53-B027-3CF29F1A9366}"/>
    <pc:docChg chg="modSld">
      <pc:chgData name="奥田陽子" userId="5bf8eb3d-eb6b-4939-b4ac-48d545c81564" providerId="ADAL" clId="{C9C7AE4E-BBB5-4F53-B027-3CF29F1A9366}" dt="2024-08-06T05:22:48.844" v="4" actId="20577"/>
      <pc:docMkLst>
        <pc:docMk/>
      </pc:docMkLst>
      <pc:sldChg chg="modSp mod">
        <pc:chgData name="奥田陽子" userId="5bf8eb3d-eb6b-4939-b4ac-48d545c81564" providerId="ADAL" clId="{C9C7AE4E-BBB5-4F53-B027-3CF29F1A9366}" dt="2024-08-06T05:22:48.844" v="4" actId="20577"/>
        <pc:sldMkLst>
          <pc:docMk/>
          <pc:sldMk cId="1691459842" sldId="270"/>
        </pc:sldMkLst>
        <pc:spChg chg="mod">
          <ac:chgData name="奥田陽子" userId="5bf8eb3d-eb6b-4939-b4ac-48d545c81564" providerId="ADAL" clId="{C9C7AE4E-BBB5-4F53-B027-3CF29F1A9366}" dt="2024-08-06T05:22:48.844" v="4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708168E6-79C0-4E84-A453-7F073524645D}"/>
    <pc:docChg chg="modSld">
      <pc:chgData name="奥田陽子" userId="5bf8eb3d-eb6b-4939-b4ac-48d545c81564" providerId="ADAL" clId="{708168E6-79C0-4E84-A453-7F073524645D}" dt="2024-11-01T00:43:25.962" v="9" actId="20577"/>
      <pc:docMkLst>
        <pc:docMk/>
      </pc:docMkLst>
      <pc:sldChg chg="modSp mod">
        <pc:chgData name="奥田陽子" userId="5bf8eb3d-eb6b-4939-b4ac-48d545c81564" providerId="ADAL" clId="{708168E6-79C0-4E84-A453-7F073524645D}" dt="2024-11-01T00:43:25.962" v="9" actId="20577"/>
        <pc:sldMkLst>
          <pc:docMk/>
          <pc:sldMk cId="1691459842" sldId="270"/>
        </pc:sldMkLst>
        <pc:spChg chg="mod">
          <ac:chgData name="奥田陽子" userId="5bf8eb3d-eb6b-4939-b4ac-48d545c81564" providerId="ADAL" clId="{708168E6-79C0-4E84-A453-7F073524645D}" dt="2024-11-01T00:43:25.962" v="9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45D44986-D714-428F-BBAB-B793F4BE318E}"/>
    <pc:docChg chg="modSld">
      <pc:chgData name="奥田陽子" userId="5bf8eb3d-eb6b-4939-b4ac-48d545c81564" providerId="ADAL" clId="{45D44986-D714-428F-BBAB-B793F4BE318E}" dt="2024-02-08T03:26:28.037" v="0" actId="255"/>
      <pc:docMkLst>
        <pc:docMk/>
      </pc:docMkLst>
    </pc:docChg>
  </pc:docChgLst>
  <pc:docChgLst>
    <pc:chgData name="奥田陽子" userId="5bf8eb3d-eb6b-4939-b4ac-48d545c81564" providerId="ADAL" clId="{762256A1-1262-4937-8F25-DBB931084FCE}"/>
    <pc:docChg chg="modSld">
      <pc:chgData name="奥田陽子" userId="5bf8eb3d-eb6b-4939-b4ac-48d545c81564" providerId="ADAL" clId="{762256A1-1262-4937-8F25-DBB931084FCE}" dt="2023-11-28T04:41:12.626" v="6" actId="20577"/>
      <pc:docMkLst>
        <pc:docMk/>
      </pc:docMkLst>
      <pc:sldChg chg="modSp mod">
        <pc:chgData name="奥田陽子" userId="5bf8eb3d-eb6b-4939-b4ac-48d545c81564" providerId="ADAL" clId="{762256A1-1262-4937-8F25-DBB931084FCE}" dt="2023-11-28T04:41:12.626" v="6" actId="20577"/>
        <pc:sldMkLst>
          <pc:docMk/>
          <pc:sldMk cId="1691459842" sldId="270"/>
        </pc:sldMkLst>
        <pc:spChg chg="mod">
          <ac:chgData name="奥田陽子" userId="5bf8eb3d-eb6b-4939-b4ac-48d545c81564" providerId="ADAL" clId="{762256A1-1262-4937-8F25-DBB931084FCE}" dt="2023-11-28T04:41:12.626" v="6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B089DDAE-1942-4C34-B533-373627439ABA}"/>
    <pc:docChg chg="modSld">
      <pc:chgData name="寺田 勝也" userId="8c59538c-4358-4eb0-84dd-2e7cb114f0dc" providerId="ADAL" clId="{B089DDAE-1942-4C34-B533-373627439ABA}" dt="2024-10-02T09:38:53.095" v="6" actId="20577"/>
      <pc:docMkLst>
        <pc:docMk/>
      </pc:docMkLst>
    </pc:docChg>
  </pc:docChgLst>
  <pc:docChgLst>
    <pc:chgData name="寺田 勝也" userId="8c59538c-4358-4eb0-84dd-2e7cb114f0dc" providerId="ADAL" clId="{C658A517-BFC6-43A4-BA1A-045CB964A632}"/>
    <pc:docChg chg="modSld">
      <pc:chgData name="寺田 勝也" userId="8c59538c-4358-4eb0-84dd-2e7cb114f0dc" providerId="ADAL" clId="{C658A517-BFC6-43A4-BA1A-045CB964A632}" dt="2024-12-02T03:58:56.879" v="12" actId="20577"/>
      <pc:docMkLst>
        <pc:docMk/>
      </pc:docMkLst>
      <pc:sldChg chg="modSp mod">
        <pc:chgData name="寺田 勝也" userId="8c59538c-4358-4eb0-84dd-2e7cb114f0dc" providerId="ADAL" clId="{C658A517-BFC6-43A4-BA1A-045CB964A632}" dt="2024-12-02T03:58:56.879" v="12" actId="20577"/>
        <pc:sldMkLst>
          <pc:docMk/>
          <pc:sldMk cId="1691459842" sldId="270"/>
        </pc:sldMkLst>
        <pc:spChg chg="mod">
          <ac:chgData name="寺田 勝也" userId="8c59538c-4358-4eb0-84dd-2e7cb114f0dc" providerId="ADAL" clId="{C658A517-BFC6-43A4-BA1A-045CB964A632}" dt="2024-12-02T03:58:56.879" v="12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1E50742F-B761-4693-924B-53FB9D16949A}"/>
    <pc:docChg chg="modSld">
      <pc:chgData name="奥田陽子" userId="5bf8eb3d-eb6b-4939-b4ac-48d545c81564" providerId="ADAL" clId="{1E50742F-B761-4693-924B-53FB9D16949A}" dt="2023-10-26T04:41:24.573" v="8" actId="20577"/>
      <pc:docMkLst>
        <pc:docMk/>
      </pc:docMkLst>
      <pc:sldChg chg="modSp mod">
        <pc:chgData name="奥田陽子" userId="5bf8eb3d-eb6b-4939-b4ac-48d545c81564" providerId="ADAL" clId="{1E50742F-B761-4693-924B-53FB9D16949A}" dt="2023-10-26T04:41:24.573" v="8" actId="20577"/>
        <pc:sldMkLst>
          <pc:docMk/>
          <pc:sldMk cId="1691459842" sldId="270"/>
        </pc:sldMkLst>
        <pc:spChg chg="mod">
          <ac:chgData name="奥田陽子" userId="5bf8eb3d-eb6b-4939-b4ac-48d545c81564" providerId="ADAL" clId="{1E50742F-B761-4693-924B-53FB9D16949A}" dt="2023-10-26T04:41:24.573" v="8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2025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10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D2B3F5-4274-45D9-A949-8BC348790280}">
  <ds:schemaRefs>
    <ds:schemaRef ds:uri="aa497eed-f72d-442f-adf5-cc88fbf9cce6"/>
    <ds:schemaRef ds:uri="ccc50300-c016-41b3-baf7-1f053ea3de53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51A0D25-2E2C-4996-B669-D350E13AB2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1BC41B-C1C7-4BDA-93ED-3DE1F4D0CA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100</cp:revision>
  <dcterms:created xsi:type="dcterms:W3CDTF">2022-02-20T16:12:08Z</dcterms:created>
  <dcterms:modified xsi:type="dcterms:W3CDTF">2024-12-02T03:58:57Z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