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883A8E9-1996-4879-BCDB-07F4C8943500}"/>
    <pc:docChg chg="modSld">
      <pc:chgData name="奥田陽子" userId="5bf8eb3d-eb6b-4939-b4ac-48d545c81564" providerId="ADAL" clId="{A883A8E9-1996-4879-BCDB-07F4C8943500}" dt="2024-08-06T05:16:46.434" v="39" actId="20577"/>
      <pc:docMkLst>
        <pc:docMk/>
      </pc:docMkLst>
      <pc:sldChg chg="modSp mod">
        <pc:chgData name="奥田陽子" userId="5bf8eb3d-eb6b-4939-b4ac-48d545c81564" providerId="ADAL" clId="{A883A8E9-1996-4879-BCDB-07F4C8943500}" dt="2024-08-06T05:16:46.434" v="39" actId="20577"/>
        <pc:sldMkLst>
          <pc:docMk/>
          <pc:sldMk cId="197685522" sldId="263"/>
        </pc:sldMkLst>
        <pc:spChg chg="mod">
          <ac:chgData name="奥田陽子" userId="5bf8eb3d-eb6b-4939-b4ac-48d545c81564" providerId="ADAL" clId="{A883A8E9-1996-4879-BCDB-07F4C8943500}" dt="2024-08-06T05:16:46.434" v="3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E85D71C6-197E-4E9D-B3E6-580E72286407}"/>
    <pc:docChg chg="modSld">
      <pc:chgData name="奥田陽子" userId="5bf8eb3d-eb6b-4939-b4ac-48d545c81564" providerId="ADAL" clId="{E85D71C6-197E-4E9D-B3E6-580E72286407}" dt="2024-11-01T00:42:48.667" v="9" actId="20577"/>
      <pc:docMkLst>
        <pc:docMk/>
      </pc:docMkLst>
      <pc:sldChg chg="modSp mod">
        <pc:chgData name="奥田陽子" userId="5bf8eb3d-eb6b-4939-b4ac-48d545c81564" providerId="ADAL" clId="{E85D71C6-197E-4E9D-B3E6-580E72286407}" dt="2024-11-01T00:42:48.667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E85D71C6-197E-4E9D-B3E6-580E72286407}" dt="2024-11-01T00:42:48.667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6F511AB-5F34-44C9-8735-4322CB52A2C9}"/>
    <pc:docChg chg="modSld">
      <pc:chgData name="奥田陽子" userId="5bf8eb3d-eb6b-4939-b4ac-48d545c81564" providerId="ADAL" clId="{26F511AB-5F34-44C9-8735-4322CB52A2C9}" dt="2024-08-28T02:49:47.444" v="7" actId="20577"/>
      <pc:docMkLst>
        <pc:docMk/>
      </pc:docMkLst>
      <pc:sldChg chg="modSp mod">
        <pc:chgData name="奥田陽子" userId="5bf8eb3d-eb6b-4939-b4ac-48d545c81564" providerId="ADAL" clId="{26F511AB-5F34-44C9-8735-4322CB52A2C9}" dt="2024-08-28T02:49:47.444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26F511AB-5F34-44C9-8735-4322CB52A2C9}" dt="2024-08-28T02:49:47.444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880AB12-1FD0-4A9A-A675-E4915024B586}"/>
    <pc:docChg chg="modSld">
      <pc:chgData name="奥田陽子" userId="5bf8eb3d-eb6b-4939-b4ac-48d545c81564" providerId="ADAL" clId="{8880AB12-1FD0-4A9A-A675-E4915024B586}" dt="2024-08-06T05:20:24.135" v="14" actId="20577"/>
      <pc:docMkLst>
        <pc:docMk/>
      </pc:docMkLst>
      <pc:sldChg chg="modSp mod">
        <pc:chgData name="奥田陽子" userId="5bf8eb3d-eb6b-4939-b4ac-48d545c81564" providerId="ADAL" clId="{8880AB12-1FD0-4A9A-A675-E4915024B586}" dt="2024-08-06T05:20:24.135" v="14" actId="20577"/>
        <pc:sldMkLst>
          <pc:docMk/>
          <pc:sldMk cId="197685522" sldId="263"/>
        </pc:sldMkLst>
        <pc:spChg chg="mod">
          <ac:chgData name="奥田陽子" userId="5bf8eb3d-eb6b-4939-b4ac-48d545c81564" providerId="ADAL" clId="{8880AB12-1FD0-4A9A-A675-E4915024B586}" dt="2024-08-06T05:20:24.13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26C7CDD9-89F6-45D6-B9C4-8D0702A030CB}"/>
    <pc:docChg chg="modSld">
      <pc:chgData name="寺田 勝也" userId="8c59538c-4358-4eb0-84dd-2e7cb114f0dc" providerId="ADAL" clId="{26C7CDD9-89F6-45D6-B9C4-8D0702A030CB}" dt="2024-12-02T03:57:52.054" v="14" actId="20577"/>
      <pc:docMkLst>
        <pc:docMk/>
      </pc:docMkLst>
      <pc:sldChg chg="modSp mod">
        <pc:chgData name="寺田 勝也" userId="8c59538c-4358-4eb0-84dd-2e7cb114f0dc" providerId="ADAL" clId="{26C7CDD9-89F6-45D6-B9C4-8D0702A030CB}" dt="2024-12-02T03:57:52.054" v="14" actId="20577"/>
        <pc:sldMkLst>
          <pc:docMk/>
          <pc:sldMk cId="197685522" sldId="263"/>
        </pc:sldMkLst>
        <pc:spChg chg="mod">
          <ac:chgData name="寺田 勝也" userId="8c59538c-4358-4eb0-84dd-2e7cb114f0dc" providerId="ADAL" clId="{26C7CDD9-89F6-45D6-B9C4-8D0702A030CB}" dt="2024-12-02T03:57:52.054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20A5782C-EF02-44C7-BC27-2F9B65D85926}"/>
    <pc:docChg chg="modSld">
      <pc:chgData name="寺田 勝也" userId="8c59538c-4358-4eb0-84dd-2e7cb114f0dc" providerId="ADAL" clId="{20A5782C-EF02-44C7-BC27-2F9B65D85926}" dt="2024-10-02T09:34:25.702" v="17" actId="20577"/>
      <pc:docMkLst>
        <pc:docMk/>
      </pc:docMkLst>
      <pc:sldChg chg="modSp mod">
        <pc:chgData name="寺田 勝也" userId="8c59538c-4358-4eb0-84dd-2e7cb114f0dc" providerId="ADAL" clId="{20A5782C-EF02-44C7-BC27-2F9B65D85926}" dt="2024-10-02T09:34:25.702" v="17" actId="20577"/>
        <pc:sldMkLst>
          <pc:docMk/>
          <pc:sldMk cId="197685522" sldId="263"/>
        </pc:sldMkLst>
        <pc:spChg chg="mod">
          <ac:chgData name="寺田 勝也" userId="8c59538c-4358-4eb0-84dd-2e7cb114f0dc" providerId="ADAL" clId="{20A5782C-EF02-44C7-BC27-2F9B65D85926}" dt="2024-10-02T09:34:25.702" v="1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9D291B8-AAF0-4FB5-B0EA-AE23C249B161}"/>
    <pc:docChg chg="modSld">
      <pc:chgData name="奥田陽子" userId="5bf8eb3d-eb6b-4939-b4ac-48d545c81564" providerId="ADAL" clId="{79D291B8-AAF0-4FB5-B0EA-AE23C249B161}" dt="2024-10-16T11:33:44.839" v="6" actId="20577"/>
      <pc:docMkLst>
        <pc:docMk/>
      </pc:docMkLst>
      <pc:sldChg chg="modSp mod">
        <pc:chgData name="奥田陽子" userId="5bf8eb3d-eb6b-4939-b4ac-48d545c81564" providerId="ADAL" clId="{79D291B8-AAF0-4FB5-B0EA-AE23C249B161}" dt="2024-10-16T11:33:44.839" v="6" actId="20577"/>
        <pc:sldMkLst>
          <pc:docMk/>
          <pc:sldMk cId="197685522" sldId="263"/>
        </pc:sldMkLst>
        <pc:spChg chg="mod">
          <ac:chgData name="奥田陽子" userId="5bf8eb3d-eb6b-4939-b4ac-48d545c81564" providerId="ADAL" clId="{79D291B8-AAF0-4FB5-B0EA-AE23C249B161}" dt="2024-10-16T11:33:44.839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http://schemas.microsoft.com/office/infopath/2007/PartnerControls"/>
    <ds:schemaRef ds:uri="ccc50300-c016-41b3-baf7-1f053ea3de5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aa497eed-f72d-442f-adf5-cc88fbf9cce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105</cp:revision>
  <dcterms:created xsi:type="dcterms:W3CDTF">2022-02-20T16:12:08Z</dcterms:created>
  <dcterms:modified xsi:type="dcterms:W3CDTF">2024-12-02T03:57:55Z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