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40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00F94072-7B15-4987-BDF1-9F8536A7DE4F}"/>
    <pc:docChg chg="modSld">
      <pc:chgData name="奥田陽子" userId="5bf8eb3d-eb6b-4939-b4ac-48d545c81564" providerId="ADAL" clId="{00F94072-7B15-4987-BDF1-9F8536A7DE4F}" dt="2024-08-28T02:52:03.809" v="7" actId="20577"/>
      <pc:docMkLst>
        <pc:docMk/>
      </pc:docMkLst>
      <pc:sldChg chg="modSp mod">
        <pc:chgData name="奥田陽子" userId="5bf8eb3d-eb6b-4939-b4ac-48d545c81564" providerId="ADAL" clId="{00F94072-7B15-4987-BDF1-9F8536A7DE4F}" dt="2024-08-28T02:52:03.809" v="7" actId="20577"/>
        <pc:sldMkLst>
          <pc:docMk/>
          <pc:sldMk cId="508792531" sldId="340"/>
        </pc:sldMkLst>
        <pc:spChg chg="mod">
          <ac:chgData name="奥田陽子" userId="5bf8eb3d-eb6b-4939-b4ac-48d545c81564" providerId="ADAL" clId="{00F94072-7B15-4987-BDF1-9F8536A7DE4F}" dt="2024-08-28T02:52:03.809" v="7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CEFD5A1B-17BB-40EB-B185-2FDA5255634C}"/>
    <pc:docChg chg="modSld">
      <pc:chgData name="奥田陽子" userId="5bf8eb3d-eb6b-4939-b4ac-48d545c81564" providerId="ADAL" clId="{CEFD5A1B-17BB-40EB-B185-2FDA5255634C}" dt="2024-11-01T00:35:35.367" v="5" actId="20577"/>
      <pc:docMkLst>
        <pc:docMk/>
      </pc:docMkLst>
      <pc:sldChg chg="modSp mod">
        <pc:chgData name="奥田陽子" userId="5bf8eb3d-eb6b-4939-b4ac-48d545c81564" providerId="ADAL" clId="{CEFD5A1B-17BB-40EB-B185-2FDA5255634C}" dt="2024-11-01T00:35:35.367" v="5" actId="20577"/>
        <pc:sldMkLst>
          <pc:docMk/>
          <pc:sldMk cId="508792531" sldId="340"/>
        </pc:sldMkLst>
        <pc:spChg chg="mod">
          <ac:chgData name="奥田陽子" userId="5bf8eb3d-eb6b-4939-b4ac-48d545c81564" providerId="ADAL" clId="{CEFD5A1B-17BB-40EB-B185-2FDA5255634C}" dt="2024-11-01T00:35:32.550" v="1" actId="1076"/>
          <ac:spMkLst>
            <pc:docMk/>
            <pc:sldMk cId="508792531" sldId="340"/>
            <ac:spMk id="5" creationId="{EA891156-745C-C546-A49F-BAE3BC90BA3E}"/>
          </ac:spMkLst>
        </pc:spChg>
        <pc:spChg chg="mod">
          <ac:chgData name="奥田陽子" userId="5bf8eb3d-eb6b-4939-b4ac-48d545c81564" providerId="ADAL" clId="{CEFD5A1B-17BB-40EB-B185-2FDA5255634C}" dt="2024-11-01T00:35:32.550" v="1" actId="1076"/>
          <ac:spMkLst>
            <pc:docMk/>
            <pc:sldMk cId="508792531" sldId="340"/>
            <ac:spMk id="7" creationId="{A47AC2E5-409F-2C4A-9533-286622C3EF3C}"/>
          </ac:spMkLst>
        </pc:spChg>
        <pc:spChg chg="mod">
          <ac:chgData name="奥田陽子" userId="5bf8eb3d-eb6b-4939-b4ac-48d545c81564" providerId="ADAL" clId="{CEFD5A1B-17BB-40EB-B185-2FDA5255634C}" dt="2024-11-01T00:35:35.367" v="5" actId="20577"/>
          <ac:spMkLst>
            <pc:docMk/>
            <pc:sldMk cId="508792531" sldId="340"/>
            <ac:spMk id="9" creationId="{2276B2FD-6BA9-B811-3E52-A3A6A520E1B2}"/>
          </ac:spMkLst>
        </pc:spChg>
        <pc:spChg chg="mod">
          <ac:chgData name="奥田陽子" userId="5bf8eb3d-eb6b-4939-b4ac-48d545c81564" providerId="ADAL" clId="{CEFD5A1B-17BB-40EB-B185-2FDA5255634C}" dt="2024-11-01T00:35:32.550" v="1" actId="1076"/>
          <ac:spMkLst>
            <pc:docMk/>
            <pc:sldMk cId="508792531" sldId="340"/>
            <ac:spMk id="10" creationId="{49FBFEDC-592F-88CB-F7FE-FBF2FEDDAC93}"/>
          </ac:spMkLst>
        </pc:spChg>
        <pc:grpChg chg="mod">
          <ac:chgData name="奥田陽子" userId="5bf8eb3d-eb6b-4939-b4ac-48d545c81564" providerId="ADAL" clId="{CEFD5A1B-17BB-40EB-B185-2FDA5255634C}" dt="2024-11-01T00:35:32.550" v="1" actId="1076"/>
          <ac:grpSpMkLst>
            <pc:docMk/>
            <pc:sldMk cId="508792531" sldId="340"/>
            <ac:grpSpMk id="2" creationId="{12CBB7F5-3298-7B61-0F35-3E16C7088023}"/>
          </ac:grpSpMkLst>
        </pc:grpChg>
        <pc:grpChg chg="mod">
          <ac:chgData name="奥田陽子" userId="5bf8eb3d-eb6b-4939-b4ac-48d545c81564" providerId="ADAL" clId="{CEFD5A1B-17BB-40EB-B185-2FDA5255634C}" dt="2024-11-01T00:35:32.550" v="1" actId="1076"/>
          <ac:grpSpMkLst>
            <pc:docMk/>
            <pc:sldMk cId="508792531" sldId="340"/>
            <ac:grpSpMk id="3" creationId="{668982B1-4357-55C9-F798-F88445AC5966}"/>
          </ac:grpSpMkLst>
        </pc:grpChg>
        <pc:grpChg chg="mod">
          <ac:chgData name="奥田陽子" userId="5bf8eb3d-eb6b-4939-b4ac-48d545c81564" providerId="ADAL" clId="{CEFD5A1B-17BB-40EB-B185-2FDA5255634C}" dt="2024-11-01T00:35:32.550" v="1" actId="1076"/>
          <ac:grpSpMkLst>
            <pc:docMk/>
            <pc:sldMk cId="508792531" sldId="340"/>
            <ac:grpSpMk id="6" creationId="{3D1DB922-3F78-6E2B-6629-435982A679BD}"/>
          </ac:grpSpMkLst>
        </pc:grpChg>
        <pc:picChg chg="mod">
          <ac:chgData name="奥田陽子" userId="5bf8eb3d-eb6b-4939-b4ac-48d545c81564" providerId="ADAL" clId="{CEFD5A1B-17BB-40EB-B185-2FDA5255634C}" dt="2024-11-01T00:35:32.550" v="1" actId="1076"/>
          <ac:picMkLst>
            <pc:docMk/>
            <pc:sldMk cId="508792531" sldId="340"/>
            <ac:picMk id="4" creationId="{04C72C71-B376-FCE3-EA8F-DEF9E82E92B1}"/>
          </ac:picMkLst>
        </pc:picChg>
      </pc:sldChg>
    </pc:docChg>
  </pc:docChgLst>
  <pc:docChgLst>
    <pc:chgData name="寺田 勝也" userId="8c59538c-4358-4eb0-84dd-2e7cb114f0dc" providerId="ADAL" clId="{4FEB7A1C-F055-4C52-9759-40232D1BF146}"/>
    <pc:docChg chg="modSld">
      <pc:chgData name="寺田 勝也" userId="8c59538c-4358-4eb0-84dd-2e7cb114f0dc" providerId="ADAL" clId="{4FEB7A1C-F055-4C52-9759-40232D1BF146}" dt="2024-10-02T09:19:29.088" v="15" actId="20577"/>
      <pc:docMkLst>
        <pc:docMk/>
      </pc:docMkLst>
      <pc:sldChg chg="modSp mod">
        <pc:chgData name="寺田 勝也" userId="8c59538c-4358-4eb0-84dd-2e7cb114f0dc" providerId="ADAL" clId="{4FEB7A1C-F055-4C52-9759-40232D1BF146}" dt="2024-10-02T09:19:29.088" v="15" actId="20577"/>
        <pc:sldMkLst>
          <pc:docMk/>
          <pc:sldMk cId="508792531" sldId="340"/>
        </pc:sldMkLst>
        <pc:spChg chg="mod">
          <ac:chgData name="寺田 勝也" userId="8c59538c-4358-4eb0-84dd-2e7cb114f0dc" providerId="ADAL" clId="{4FEB7A1C-F055-4C52-9759-40232D1BF146}" dt="2024-10-02T09:19:29.088" v="15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寺田 勝也" userId="8c59538c-4358-4eb0-84dd-2e7cb114f0dc" providerId="ADAL" clId="{A788D311-37FD-42D9-8498-12682B71D8D9}"/>
    <pc:docChg chg="modSld">
      <pc:chgData name="寺田 勝也" userId="8c59538c-4358-4eb0-84dd-2e7cb114f0dc" providerId="ADAL" clId="{A788D311-37FD-42D9-8498-12682B71D8D9}" dt="2024-12-02T03:45:12.422" v="13" actId="20577"/>
      <pc:docMkLst>
        <pc:docMk/>
      </pc:docMkLst>
      <pc:sldChg chg="modSp mod">
        <pc:chgData name="寺田 勝也" userId="8c59538c-4358-4eb0-84dd-2e7cb114f0dc" providerId="ADAL" clId="{A788D311-37FD-42D9-8498-12682B71D8D9}" dt="2024-12-02T03:45:12.422" v="13" actId="20577"/>
        <pc:sldMkLst>
          <pc:docMk/>
          <pc:sldMk cId="508792531" sldId="340"/>
        </pc:sldMkLst>
        <pc:spChg chg="mod">
          <ac:chgData name="寺田 勝也" userId="8c59538c-4358-4eb0-84dd-2e7cb114f0dc" providerId="ADAL" clId="{A788D311-37FD-42D9-8498-12682B71D8D9}" dt="2024-12-02T03:45:12.422" v="13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348F0781-EEB5-42A4-927D-015173B69BBC}"/>
    <pc:docChg chg="modSld">
      <pc:chgData name="奥田陽子" userId="5bf8eb3d-eb6b-4939-b4ac-48d545c81564" providerId="ADAL" clId="{348F0781-EEB5-42A4-927D-015173B69BBC}" dt="2024-11-12T01:43:02.407" v="11" actId="20577"/>
      <pc:docMkLst>
        <pc:docMk/>
      </pc:docMkLst>
    </pc:docChg>
  </pc:docChgLst>
  <pc:docChgLst>
    <pc:chgData name="奥田陽子" userId="5bf8eb3d-eb6b-4939-b4ac-48d545c81564" providerId="ADAL" clId="{39F94531-E81D-4F16-9857-BA435198381C}"/>
    <pc:docChg chg="modSld">
      <pc:chgData name="奥田陽子" userId="5bf8eb3d-eb6b-4939-b4ac-48d545c81564" providerId="ADAL" clId="{39F94531-E81D-4F16-9857-BA435198381C}" dt="2024-01-15T06:31:10.359" v="10" actId="20577"/>
      <pc:docMkLst>
        <pc:docMk/>
      </pc:docMkLst>
      <pc:sldChg chg="modSp mod">
        <pc:chgData name="奥田陽子" userId="5bf8eb3d-eb6b-4939-b4ac-48d545c81564" providerId="ADAL" clId="{39F94531-E81D-4F16-9857-BA435198381C}" dt="2024-01-15T06:31:10.359" v="10" actId="20577"/>
        <pc:sldMkLst>
          <pc:docMk/>
          <pc:sldMk cId="508792531" sldId="340"/>
        </pc:sldMkLst>
        <pc:spChg chg="mod">
          <ac:chgData name="奥田陽子" userId="5bf8eb3d-eb6b-4939-b4ac-48d545c81564" providerId="ADAL" clId="{39F94531-E81D-4F16-9857-BA435198381C}" dt="2024-01-15T06:31:10.359" v="10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9128E482-C72C-4CFD-97D7-839A6B4276D6}"/>
    <pc:docChg chg="modSld">
      <pc:chgData name="奥田陽子" userId="5bf8eb3d-eb6b-4939-b4ac-48d545c81564" providerId="ADAL" clId="{9128E482-C72C-4CFD-97D7-839A6B4276D6}" dt="2023-11-28T04:24:40.061" v="4"/>
      <pc:docMkLst>
        <pc:docMk/>
      </pc:docMkLst>
    </pc:docChg>
  </pc:docChgLst>
  <pc:docChgLst>
    <pc:chgData name="奥田陽子" userId="5bf8eb3d-eb6b-4939-b4ac-48d545c81564" providerId="ADAL" clId="{774D2629-552A-4419-9E62-E8B058C061BA}"/>
    <pc:docChg chg="modSld">
      <pc:chgData name="奥田陽子" userId="5bf8eb3d-eb6b-4939-b4ac-48d545c81564" providerId="ADAL" clId="{774D2629-552A-4419-9E62-E8B058C061BA}" dt="2024-07-24T03:13:04.520" v="8" actId="20577"/>
      <pc:docMkLst>
        <pc:docMk/>
      </pc:docMkLst>
      <pc:sldChg chg="modSp mod">
        <pc:chgData name="奥田陽子" userId="5bf8eb3d-eb6b-4939-b4ac-48d545c81564" providerId="ADAL" clId="{774D2629-552A-4419-9E62-E8B058C061BA}" dt="2024-07-24T03:13:04.520" v="8" actId="20577"/>
        <pc:sldMkLst>
          <pc:docMk/>
          <pc:sldMk cId="508792531" sldId="340"/>
        </pc:sldMkLst>
        <pc:spChg chg="mod">
          <ac:chgData name="奥田陽子" userId="5bf8eb3d-eb6b-4939-b4ac-48d545c81564" providerId="ADAL" clId="{774D2629-552A-4419-9E62-E8B058C061BA}" dt="2024-07-24T03:13:04.520" v="8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44B14C45-4368-45AA-903F-1EE1D8B2A644}"/>
    <pc:docChg chg="modSld">
      <pc:chgData name="奥田陽子" userId="5bf8eb3d-eb6b-4939-b4ac-48d545c81564" providerId="ADAL" clId="{44B14C45-4368-45AA-903F-1EE1D8B2A644}" dt="2024-10-16T11:28:25.241" v="4" actId="20577"/>
      <pc:docMkLst>
        <pc:docMk/>
      </pc:docMkLst>
      <pc:sldChg chg="modSp mod">
        <pc:chgData name="奥田陽子" userId="5bf8eb3d-eb6b-4939-b4ac-48d545c81564" providerId="ADAL" clId="{44B14C45-4368-45AA-903F-1EE1D8B2A644}" dt="2024-10-16T11:28:25.241" v="4" actId="20577"/>
        <pc:sldMkLst>
          <pc:docMk/>
          <pc:sldMk cId="508792531" sldId="340"/>
        </pc:sldMkLst>
        <pc:spChg chg="mod">
          <ac:chgData name="奥田陽子" userId="5bf8eb3d-eb6b-4939-b4ac-48d545c81564" providerId="ADAL" clId="{44B14C45-4368-45AA-903F-1EE1D8B2A644}" dt="2024-10-16T11:28:25.241" v="4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EF30DDAA-0295-4BE0-B96D-1C9E7B447C31}"/>
    <pc:docChg chg="modSld">
      <pc:chgData name="奥田陽子" userId="5bf8eb3d-eb6b-4939-b4ac-48d545c81564" providerId="ADAL" clId="{EF30DDAA-0295-4BE0-B96D-1C9E7B447C31}" dt="2023-10-26T04:42:27.915" v="8" actId="20577"/>
      <pc:docMkLst>
        <pc:docMk/>
      </pc:docMkLst>
      <pc:sldChg chg="modSp mod">
        <pc:chgData name="奥田陽子" userId="5bf8eb3d-eb6b-4939-b4ac-48d545c81564" providerId="ADAL" clId="{EF30DDAA-0295-4BE0-B96D-1C9E7B447C31}" dt="2023-10-26T04:42:27.915" v="8" actId="20577"/>
        <pc:sldMkLst>
          <pc:docMk/>
          <pc:sldMk cId="508792531" sldId="340"/>
        </pc:sldMkLst>
        <pc:spChg chg="mod">
          <ac:chgData name="奥田陽子" userId="5bf8eb3d-eb6b-4939-b4ac-48d545c81564" providerId="ADAL" clId="{EF30DDAA-0295-4BE0-B96D-1C9E7B447C31}" dt="2023-10-26T04:42:27.915" v="8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1789E686-440F-4681-B8CD-A086B9A1B322}"/>
    <pc:docChg chg="modSld">
      <pc:chgData name="奥田陽子" userId="5bf8eb3d-eb6b-4939-b4ac-48d545c81564" providerId="ADAL" clId="{1789E686-440F-4681-B8CD-A086B9A1B322}" dt="2024-08-06T04:43:19.247" v="11" actId="20577"/>
      <pc:docMkLst>
        <pc:docMk/>
      </pc:docMkLst>
      <pc:sldChg chg="modSp mod">
        <pc:chgData name="奥田陽子" userId="5bf8eb3d-eb6b-4939-b4ac-48d545c81564" providerId="ADAL" clId="{1789E686-440F-4681-B8CD-A086B9A1B322}" dt="2024-08-06T04:43:19.247" v="11" actId="20577"/>
        <pc:sldMkLst>
          <pc:docMk/>
          <pc:sldMk cId="508792531" sldId="340"/>
        </pc:sldMkLst>
        <pc:spChg chg="mod">
          <ac:chgData name="奥田陽子" userId="5bf8eb3d-eb6b-4939-b4ac-48d545c81564" providerId="ADAL" clId="{1789E686-440F-4681-B8CD-A086B9A1B322}" dt="2024-08-06T04:43:19.247" v="11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2024/12/2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, 矢印&#10;&#10;自動的に生成された説明">
            <a:extLst>
              <a:ext uri="{FF2B5EF4-FFF2-40B4-BE49-F238E27FC236}">
                <a16:creationId xmlns:a16="http://schemas.microsoft.com/office/drawing/2014/main" id="{D09385F1-75ED-3ECC-A1F2-576927B6F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7" y="-1923"/>
            <a:ext cx="6870967" cy="822903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1113942-7E64-48F8-8394-1C228855FB87}"/>
              </a:ext>
            </a:extLst>
          </p:cNvPr>
          <p:cNvGrpSpPr/>
          <p:nvPr/>
        </p:nvGrpSpPr>
        <p:grpSpPr>
          <a:xfrm>
            <a:off x="1740530" y="480848"/>
            <a:ext cx="3384260" cy="559066"/>
            <a:chOff x="1833403" y="852448"/>
            <a:chExt cx="3123932" cy="516061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61A7129-223A-4635-87F7-7B4A698E386E}"/>
                </a:ext>
              </a:extLst>
            </p:cNvPr>
            <p:cNvSpPr txBox="1"/>
            <p:nvPr/>
          </p:nvSpPr>
          <p:spPr>
            <a:xfrm>
              <a:off x="1833403" y="852448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ln w="82550">
                    <a:solidFill>
                      <a:srgbClr val="BB6823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2A8B80F8-DFD4-49E1-B079-A4D8515A8149}"/>
                </a:ext>
              </a:extLst>
            </p:cNvPr>
            <p:cNvSpPr txBox="1"/>
            <p:nvPr/>
          </p:nvSpPr>
          <p:spPr>
            <a:xfrm>
              <a:off x="1833403" y="852450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2CBB7F5-3298-7B61-0F35-3E16C7088023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668982B1-4357-55C9-F798-F88445AC596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EA891156-745C-C546-A49F-BAE3BC90BA3E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3D1DB922-3F78-6E2B-6629-435982A679BD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A47AC2E5-409F-2C4A-9533-286622C3EF3C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2276B2FD-6BA9-B811-3E52-A3A6A520E1B2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2025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7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金</a:t>
                  </a:r>
                  <a:r>
                    <a:rPr kumimoji="1" lang="en-US" altLang="ja-JP" sz="3683" b="1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49FBFEDC-592F-88CB-F7FE-FBF2FEDDAC93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04C72C71-B376-FCE3-EA8F-DEF9E82E9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B524204B-672A-5156-5CC9-9A24DAA2F0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18520" r="34412" b="14744"/>
          <a:stretch/>
        </p:blipFill>
        <p:spPr>
          <a:xfrm rot="5400000">
            <a:off x="332485" y="1871874"/>
            <a:ext cx="6228498" cy="6093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9C02A50D-929A-8666-7010-D2A001D7177C}"/>
              </a:ext>
            </a:extLst>
          </p:cNvPr>
          <p:cNvGrpSpPr/>
          <p:nvPr/>
        </p:nvGrpSpPr>
        <p:grpSpPr>
          <a:xfrm rot="423454">
            <a:off x="5190470" y="2538314"/>
            <a:ext cx="1116241" cy="3594554"/>
            <a:chOff x="5409534" y="2457268"/>
            <a:chExt cx="1030377" cy="3318050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6DA45069-E6FE-6165-265A-3C2E4DDE678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A855858D-A748-9C2F-C86F-9E9507F42BF5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763586B3-2C55-743E-2E8F-6C8029588002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47A33668-34F5-4FB3-8FC2-283148242552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CEAA6B0E-21E3-4CAD-9754-D64D028044CA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70EFD386-C24B-F1E9-38F7-CED511C83FF2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991C5528-C11B-46D1-9190-89222DB8E5C0}"/>
              </a:ext>
            </a:extLst>
          </p:cNvPr>
          <p:cNvGrpSpPr/>
          <p:nvPr/>
        </p:nvGrpSpPr>
        <p:grpSpPr>
          <a:xfrm>
            <a:off x="196143" y="1515429"/>
            <a:ext cx="6571404" cy="1022876"/>
            <a:chOff x="402439" y="1820122"/>
            <a:chExt cx="6065911" cy="944189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F8D0E4B-9AEF-4EB0-8C68-3E29AC540EF3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73D76BBE-A6E2-466B-9D2B-3F3CCF8D6E54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D9470D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310DE127-3B61-4EA9-B213-3F20F644AC91}"/>
                </a:ext>
              </a:extLst>
            </p:cNvPr>
            <p:cNvSpPr txBox="1"/>
            <p:nvPr/>
          </p:nvSpPr>
          <p:spPr>
            <a:xfrm>
              <a:off x="402439" y="1824508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7C30B6D-5FCE-C6CD-26B5-527640B49091}"/>
              </a:ext>
            </a:extLst>
          </p:cNvPr>
          <p:cNvGrpSpPr/>
          <p:nvPr/>
        </p:nvGrpSpPr>
        <p:grpSpPr>
          <a:xfrm>
            <a:off x="61746" y="6361987"/>
            <a:ext cx="6399809" cy="1099843"/>
            <a:chOff x="1729783" y="4893189"/>
            <a:chExt cx="6215576" cy="1158812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41151208-9486-81A0-4162-3D871DBA575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3CC67441-F25D-7F78-1C98-7585E032D223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BA290673-28D2-401D-F312-71ECAEF196E5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055DBA7C-A573-862C-8F32-B654985AF9C7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407EA7D2-6E38-9308-3EA2-BF8FEACF9BB9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71CC52C8-3923-2BC3-36E7-34A0A3F6D37F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8792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A09C7E-62D7-458C-AD24-1A2F977DCC8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9E280C-04AF-43DE-8EBF-06B6E337BFBB}">
  <ds:schemaRefs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aa497eed-f72d-442f-adf5-cc88fbf9cce6"/>
    <ds:schemaRef ds:uri="http://schemas.microsoft.com/office/2006/documentManagement/types"/>
    <ds:schemaRef ds:uri="http://purl.org/dc/elements/1.1/"/>
    <ds:schemaRef ds:uri="http://purl.org/dc/terms/"/>
    <ds:schemaRef ds:uri="http://schemas.microsoft.com/office/2006/metadata/properties"/>
    <ds:schemaRef ds:uri="ccc50300-c016-41b3-baf7-1f053ea3de5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FEC578C-735D-4B68-88E8-FAE5410247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1083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Hiragino Kaku Gothic Pro W3</vt:lpstr>
      <vt:lpstr>メイリオ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97</cp:revision>
  <dcterms:created xsi:type="dcterms:W3CDTF">2022-02-20T16:12:08Z</dcterms:created>
  <dcterms:modified xsi:type="dcterms:W3CDTF">2024-12-02T03:45:13Z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