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8682013-BFDA-477A-81D5-66335C078FFA}"/>
    <pc:docChg chg="modSld">
      <pc:chgData name="奥田陽子" userId="5bf8eb3d-eb6b-4939-b4ac-48d545c81564" providerId="ADAL" clId="{68682013-BFDA-477A-81D5-66335C078FFA}" dt="2024-10-16T11:30:25.279" v="4" actId="20577"/>
      <pc:docMkLst>
        <pc:docMk/>
      </pc:docMkLst>
      <pc:sldChg chg="modSp mod">
        <pc:chgData name="奥田陽子" userId="5bf8eb3d-eb6b-4939-b4ac-48d545c81564" providerId="ADAL" clId="{68682013-BFDA-477A-81D5-66335C078FFA}" dt="2024-10-16T11:30:25.279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68682013-BFDA-477A-81D5-66335C078FFA}" dt="2024-10-16T11:30:25.279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149A25E7-24ED-4C78-9C54-F88E8B0C15A0}"/>
    <pc:docChg chg="modSld">
      <pc:chgData name="寺田 勝也" userId="8c59538c-4358-4eb0-84dd-2e7cb114f0dc" providerId="ADAL" clId="{149A25E7-24ED-4C78-9C54-F88E8B0C15A0}" dt="2024-10-02T09:37:41.286" v="10" actId="20577"/>
      <pc:docMkLst>
        <pc:docMk/>
      </pc:docMkLst>
      <pc:sldChg chg="modSp mod">
        <pc:chgData name="寺田 勝也" userId="8c59538c-4358-4eb0-84dd-2e7cb114f0dc" providerId="ADAL" clId="{149A25E7-24ED-4C78-9C54-F88E8B0C15A0}" dt="2024-10-02T09:37:41.286" v="10" actId="20577"/>
        <pc:sldMkLst>
          <pc:docMk/>
          <pc:sldMk cId="1691459842" sldId="270"/>
        </pc:sldMkLst>
        <pc:spChg chg="mod">
          <ac:chgData name="寺田 勝也" userId="8c59538c-4358-4eb0-84dd-2e7cb114f0dc" providerId="ADAL" clId="{149A25E7-24ED-4C78-9C54-F88E8B0C15A0}" dt="2024-10-02T09:37:41.286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0486045-06F9-47D1-82FE-34B023060069}"/>
    <pc:docChg chg="modSld">
      <pc:chgData name="奥田陽子" userId="5bf8eb3d-eb6b-4939-b4ac-48d545c81564" providerId="ADAL" clId="{50486045-06F9-47D1-82FE-34B023060069}" dt="2024-07-23T06:24:36.103" v="10" actId="20577"/>
      <pc:docMkLst>
        <pc:docMk/>
      </pc:docMkLst>
    </pc:docChg>
  </pc:docChgLst>
  <pc:docChgLst>
    <pc:chgData name="寺田 勝也" userId="8c59538c-4358-4eb0-84dd-2e7cb114f0dc" providerId="ADAL" clId="{5067E610-5AE4-4DB3-BB6F-D71BCAD5113D}"/>
    <pc:docChg chg="modSld">
      <pc:chgData name="寺田 勝也" userId="8c59538c-4358-4eb0-84dd-2e7cb114f0dc" providerId="ADAL" clId="{5067E610-5AE4-4DB3-BB6F-D71BCAD5113D}" dt="2024-12-02T04:00:15.333" v="12" actId="20577"/>
      <pc:docMkLst>
        <pc:docMk/>
      </pc:docMkLst>
      <pc:sldChg chg="modSp mod">
        <pc:chgData name="寺田 勝也" userId="8c59538c-4358-4eb0-84dd-2e7cb114f0dc" providerId="ADAL" clId="{5067E610-5AE4-4DB3-BB6F-D71BCAD5113D}" dt="2024-12-02T04:00:15.333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5067E610-5AE4-4DB3-BB6F-D71BCAD5113D}" dt="2024-12-02T04:00:15.333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5B5B5B42-6CA4-404F-8099-822FC4871EAB}"/>
    <pc:docChg chg="modSld">
      <pc:chgData name="寺田 勝也" userId="8c59538c-4358-4eb0-84dd-2e7cb114f0dc" providerId="ADAL" clId="{5B5B5B42-6CA4-404F-8099-822FC4871EAB}" dt="2024-12-02T05:16:07.122" v="9" actId="20577"/>
      <pc:docMkLst>
        <pc:docMk/>
      </pc:docMkLst>
      <pc:sldChg chg="modSp mod">
        <pc:chgData name="寺田 勝也" userId="8c59538c-4358-4eb0-84dd-2e7cb114f0dc" providerId="ADAL" clId="{5B5B5B42-6CA4-404F-8099-822FC4871EAB}" dt="2024-12-02T05:16:07.122" v="9" actId="20577"/>
        <pc:sldMkLst>
          <pc:docMk/>
          <pc:sldMk cId="1691459842" sldId="270"/>
        </pc:sldMkLst>
        <pc:spChg chg="mod">
          <ac:chgData name="寺田 勝也" userId="8c59538c-4358-4eb0-84dd-2e7cb114f0dc" providerId="ADAL" clId="{5B5B5B42-6CA4-404F-8099-822FC4871EAB}" dt="2024-12-02T05:16:07.122" v="9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232B2DA-7821-4E40-97A1-BB427DEFE101}"/>
    <pc:docChg chg="modSld">
      <pc:chgData name="奥田陽子" userId="5bf8eb3d-eb6b-4939-b4ac-48d545c81564" providerId="ADAL" clId="{9232B2DA-7821-4E40-97A1-BB427DEFE101}" dt="2024-11-01T00:39:39.116" v="3" actId="20577"/>
      <pc:docMkLst>
        <pc:docMk/>
      </pc:docMkLst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9C6B1B67-9E24-45B7-A515-8B3F6569B912}"/>
    <pc:docChg chg="modSld">
      <pc:chgData name="奥田陽子" userId="5bf8eb3d-eb6b-4939-b4ac-48d545c81564" providerId="ADAL" clId="{9C6B1B67-9E24-45B7-A515-8B3F6569B912}" dt="2024-08-06T05:22:22.004" v="10" actId="20577"/>
      <pc:docMkLst>
        <pc:docMk/>
      </pc:docMkLst>
    </pc:docChg>
  </pc:docChgLst>
  <pc:docChgLst>
    <pc:chgData name="奥田陽子" userId="5bf8eb3d-eb6b-4939-b4ac-48d545c81564" providerId="ADAL" clId="{49AC8A46-E696-433B-A79F-7DF6C596A7FF}"/>
    <pc:docChg chg="modSld">
      <pc:chgData name="奥田陽子" userId="5bf8eb3d-eb6b-4939-b4ac-48d545c81564" providerId="ADAL" clId="{49AC8A46-E696-433B-A79F-7DF6C596A7FF}" dt="2024-08-28T02:46:36.004" v="6" actId="20577"/>
      <pc:docMkLst>
        <pc:docMk/>
      </pc:docMkLst>
      <pc:sldChg chg="modSp mod">
        <pc:chgData name="奥田陽子" userId="5bf8eb3d-eb6b-4939-b4ac-48d545c81564" providerId="ADAL" clId="{49AC8A46-E696-433B-A79F-7DF6C596A7FF}" dt="2024-08-28T02:46:36.004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49AC8A46-E696-433B-A79F-7DF6C596A7FF}" dt="2024-08-28T02:46:36.004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681465B0-CDA7-42A0-AAFE-63181BE81CEF}"/>
    <pc:docChg chg="modSld">
      <pc:chgData name="寺田 勝也" userId="8c59538c-4358-4eb0-84dd-2e7cb114f0dc" providerId="ADAL" clId="{681465B0-CDA7-42A0-AAFE-63181BE81CEF}" dt="2024-12-02T03:57:09.595" v="12" actId="20577"/>
      <pc:docMkLst>
        <pc:docMk/>
      </pc:docMkLst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528BC-C4FF-480E-9E79-5DB752AA5785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2024-12-02T05:16:09Z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