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6B488D8E-AF8B-491F-A71A-1F64995F102A}"/>
    <pc:docChg chg="modSld">
      <pc:chgData name="寺田 勝也" userId="8c59538c-4358-4eb0-84dd-2e7cb114f0dc" providerId="ADAL" clId="{6B488D8E-AF8B-491F-A71A-1F64995F102A}" dt="2024-10-02T09:33:42.767" v="10" actId="20577"/>
      <pc:docMkLst>
        <pc:docMk/>
      </pc:docMkLst>
      <pc:sldChg chg="modSp mod">
        <pc:chgData name="寺田 勝也" userId="8c59538c-4358-4eb0-84dd-2e7cb114f0dc" providerId="ADAL" clId="{6B488D8E-AF8B-491F-A71A-1F64995F102A}" dt="2024-10-02T09:33:42.767" v="10" actId="20577"/>
        <pc:sldMkLst>
          <pc:docMk/>
          <pc:sldMk cId="197685522" sldId="263"/>
        </pc:sldMkLst>
        <pc:spChg chg="mod">
          <ac:chgData name="寺田 勝也" userId="8c59538c-4358-4eb0-84dd-2e7cb114f0dc" providerId="ADAL" clId="{6B488D8E-AF8B-491F-A71A-1F64995F102A}" dt="2024-10-02T09:33:42.767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CB33D2D8-7EFB-4942-A0E5-231F5AF2615A}"/>
    <pc:docChg chg="modSld">
      <pc:chgData name="奥田陽子" userId="5bf8eb3d-eb6b-4939-b4ac-48d545c81564" providerId="ADAL" clId="{CB33D2D8-7EFB-4942-A0E5-231F5AF2615A}" dt="2024-08-06T05:16:13.772" v="19" actId="20577"/>
      <pc:docMkLst>
        <pc:docMk/>
      </pc:docMkLst>
      <pc:sldChg chg="modSp mod">
        <pc:chgData name="奥田陽子" userId="5bf8eb3d-eb6b-4939-b4ac-48d545c81564" providerId="ADAL" clId="{CB33D2D8-7EFB-4942-A0E5-231F5AF2615A}" dt="2024-08-06T05:16:13.772" v="19" actId="20577"/>
        <pc:sldMkLst>
          <pc:docMk/>
          <pc:sldMk cId="197685522" sldId="263"/>
        </pc:sldMkLst>
        <pc:spChg chg="mod">
          <ac:chgData name="奥田陽子" userId="5bf8eb3d-eb6b-4939-b4ac-48d545c81564" providerId="ADAL" clId="{CB33D2D8-7EFB-4942-A0E5-231F5AF2615A}" dt="2024-08-06T05:16:13.772" v="1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E9497FC7-B576-49E9-8472-A4278FF3F212}"/>
    <pc:docChg chg="modSld">
      <pc:chgData name="寺田 勝也" userId="8c59538c-4358-4eb0-84dd-2e7cb114f0dc" providerId="ADAL" clId="{E9497FC7-B576-49E9-8472-A4278FF3F212}" dt="2024-02-16T01:30:50.595" v="8" actId="20577"/>
      <pc:docMkLst>
        <pc:docMk/>
      </pc:docMkLst>
    </pc:docChg>
  </pc:docChgLst>
  <pc:docChgLst>
    <pc:chgData name="奥田陽子" userId="5bf8eb3d-eb6b-4939-b4ac-48d545c81564" providerId="ADAL" clId="{B69766BA-CFA9-4908-BCA8-9FE311E55C72}"/>
    <pc:docChg chg="modSld">
      <pc:chgData name="奥田陽子" userId="5bf8eb3d-eb6b-4939-b4ac-48d545c81564" providerId="ADAL" clId="{B69766BA-CFA9-4908-BCA8-9FE311E55C72}" dt="2024-10-16T11:29:56.009" v="4" actId="20577"/>
      <pc:docMkLst>
        <pc:docMk/>
      </pc:docMkLst>
      <pc:sldChg chg="modSp mod">
        <pc:chgData name="奥田陽子" userId="5bf8eb3d-eb6b-4939-b4ac-48d545c81564" providerId="ADAL" clId="{B69766BA-CFA9-4908-BCA8-9FE311E55C72}" dt="2024-10-16T11:29:56.009" v="4" actId="20577"/>
        <pc:sldMkLst>
          <pc:docMk/>
          <pc:sldMk cId="197685522" sldId="263"/>
        </pc:sldMkLst>
        <pc:spChg chg="mod">
          <ac:chgData name="奥田陽子" userId="5bf8eb3d-eb6b-4939-b4ac-48d545c81564" providerId="ADAL" clId="{B69766BA-CFA9-4908-BCA8-9FE311E55C72}" dt="2024-10-16T11:29:56.009" v="4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456CB3F5-3E9A-4790-92AE-CC2E3FE228B3}"/>
    <pc:docChg chg="modSld">
      <pc:chgData name="奥田陽子" userId="5bf8eb3d-eb6b-4939-b4ac-48d545c81564" providerId="ADAL" clId="{456CB3F5-3E9A-4790-92AE-CC2E3FE228B3}" dt="2024-11-01T00:38:44.032" v="3" actId="20577"/>
      <pc:docMkLst>
        <pc:docMk/>
      </pc:docMkLst>
      <pc:sldChg chg="modSp mod">
        <pc:chgData name="奥田陽子" userId="5bf8eb3d-eb6b-4939-b4ac-48d545c81564" providerId="ADAL" clId="{456CB3F5-3E9A-4790-92AE-CC2E3FE228B3}" dt="2024-11-01T00:38:44.032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456CB3F5-3E9A-4790-92AE-CC2E3FE228B3}" dt="2024-11-01T00:38:44.032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6FBE9F6-65AC-45CE-8553-7FE2E457F2F7}"/>
    <pc:docChg chg="modSld">
      <pc:chgData name="奥田陽子" userId="5bf8eb3d-eb6b-4939-b4ac-48d545c81564" providerId="ADAL" clId="{76FBE9F6-65AC-45CE-8553-7FE2E457F2F7}" dt="2024-07-23T06:21:56.350" v="8" actId="20577"/>
      <pc:docMkLst>
        <pc:docMk/>
      </pc:docMkLst>
      <pc:sldChg chg="modSp mod">
        <pc:chgData name="奥田陽子" userId="5bf8eb3d-eb6b-4939-b4ac-48d545c81564" providerId="ADAL" clId="{76FBE9F6-65AC-45CE-8553-7FE2E457F2F7}" dt="2024-07-23T06:21:56.350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76FBE9F6-65AC-45CE-8553-7FE2E457F2F7}" dt="2024-07-23T06:21:56.350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1F9AB20-FDD4-4E54-BFB2-15C27D72696A}"/>
    <pc:docChg chg="modSld">
      <pc:chgData name="奥田陽子" userId="5bf8eb3d-eb6b-4939-b4ac-48d545c81564" providerId="ADAL" clId="{A1F9AB20-FDD4-4E54-BFB2-15C27D72696A}" dt="2024-08-28T02:46:03.820" v="6" actId="20577"/>
      <pc:docMkLst>
        <pc:docMk/>
      </pc:docMkLst>
      <pc:sldChg chg="modSp mod">
        <pc:chgData name="奥田陽子" userId="5bf8eb3d-eb6b-4939-b4ac-48d545c81564" providerId="ADAL" clId="{A1F9AB20-FDD4-4E54-BFB2-15C27D72696A}" dt="2024-08-28T02:46:03.820" v="6" actId="20577"/>
        <pc:sldMkLst>
          <pc:docMk/>
          <pc:sldMk cId="197685522" sldId="263"/>
        </pc:sldMkLst>
        <pc:spChg chg="mod">
          <ac:chgData name="奥田陽子" userId="5bf8eb3d-eb6b-4939-b4ac-48d545c81564" providerId="ADAL" clId="{A1F9AB20-FDD4-4E54-BFB2-15C27D72696A}" dt="2024-08-28T02:46:03.820" v="6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寺田 勝也" userId="8c59538c-4358-4eb0-84dd-2e7cb114f0dc" providerId="ADAL" clId="{43AD385A-0D3B-4D37-BDAB-5581B2B506F0}"/>
    <pc:docChg chg="modSld">
      <pc:chgData name="寺田 勝也" userId="8c59538c-4358-4eb0-84dd-2e7cb114f0dc" providerId="ADAL" clId="{43AD385A-0D3B-4D37-BDAB-5581B2B506F0}" dt="2024-12-02T03:56:32.030" v="12" actId="20577"/>
      <pc:docMkLst>
        <pc:docMk/>
      </pc:docMkLst>
      <pc:sldChg chg="modSp mod">
        <pc:chgData name="寺田 勝也" userId="8c59538c-4358-4eb0-84dd-2e7cb114f0dc" providerId="ADAL" clId="{43AD385A-0D3B-4D37-BDAB-5581B2B506F0}" dt="2024-12-02T03:56:32.030" v="12" actId="20577"/>
        <pc:sldMkLst>
          <pc:docMk/>
          <pc:sldMk cId="197685522" sldId="263"/>
        </pc:sldMkLst>
        <pc:spChg chg="mod">
          <ac:chgData name="寺田 勝也" userId="8c59538c-4358-4eb0-84dd-2e7cb114f0dc" providerId="ADAL" clId="{43AD385A-0D3B-4D37-BDAB-5581B2B506F0}" dt="2024-12-02T03:56:32.030" v="12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-24875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4DE39A-2F1F-4098-A11C-F64FCEE1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51FE61-619C-4F00-803A-8D3369FE5F44}">
  <ds:schemaRefs>
    <ds:schemaRef ds:uri="http://www.w3.org/XML/1998/namespace"/>
    <ds:schemaRef ds:uri="aa497eed-f72d-442f-adf5-cc88fbf9cce6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104</cp:revision>
  <dcterms:created xsi:type="dcterms:W3CDTF">2022-02-20T16:12:08Z</dcterms:created>
  <dcterms:modified xsi:type="dcterms:W3CDTF">2024-12-02T03:56:34Z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