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2358" y="6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FDB9-5A08-49DA-97B9-ADBAD7B96017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67AF-9861-4470-A24D-80BC04880E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283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FDB9-5A08-49DA-97B9-ADBAD7B96017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67AF-9861-4470-A24D-80BC04880E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323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FDB9-5A08-49DA-97B9-ADBAD7B96017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67AF-9861-4470-A24D-80BC04880E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48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FDB9-5A08-49DA-97B9-ADBAD7B96017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67AF-9861-4470-A24D-80BC04880E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437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FDB9-5A08-49DA-97B9-ADBAD7B96017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67AF-9861-4470-A24D-80BC04880E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1876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FDB9-5A08-49DA-97B9-ADBAD7B96017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67AF-9861-4470-A24D-80BC04880E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590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FDB9-5A08-49DA-97B9-ADBAD7B96017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67AF-9861-4470-A24D-80BC04880E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542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FDB9-5A08-49DA-97B9-ADBAD7B96017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67AF-9861-4470-A24D-80BC04880E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169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FDB9-5A08-49DA-97B9-ADBAD7B96017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67AF-9861-4470-A24D-80BC04880E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81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FDB9-5A08-49DA-97B9-ADBAD7B96017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67AF-9861-4470-A24D-80BC04880E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554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BFDB9-5A08-49DA-97B9-ADBAD7B96017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967AF-9861-4470-A24D-80BC04880E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9509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BFDB9-5A08-49DA-97B9-ADBAD7B96017}" type="datetimeFigureOut">
              <a:rPr kumimoji="1" lang="ja-JP" altLang="en-US" smtClean="0"/>
              <a:t>2024/12/17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967AF-9861-4470-A24D-80BC04880E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0689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グラフィカル ユーザー インターフェイス, テキスト, アプリケーション&#10;&#10;自動的に生成された説明">
            <a:extLst>
              <a:ext uri="{FF2B5EF4-FFF2-40B4-BE49-F238E27FC236}">
                <a16:creationId xmlns:a16="http://schemas.microsoft.com/office/drawing/2014/main" id="{2365CD35-614A-439F-39AE-97883A38DB6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12" t="25466" r="41277" b="13715"/>
          <a:stretch/>
        </p:blipFill>
        <p:spPr>
          <a:xfrm>
            <a:off x="-55468" y="0"/>
            <a:ext cx="6925432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586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Hirayama, Ayumi (XING) 平山 愛弓</dc:creator>
  <cp:lastModifiedBy>Hirayama, Ayumi (XING) 平山 愛弓</cp:lastModifiedBy>
  <cp:revision>1</cp:revision>
  <dcterms:created xsi:type="dcterms:W3CDTF">2024-12-17T00:12:38Z</dcterms:created>
  <dcterms:modified xsi:type="dcterms:W3CDTF">2024-12-17T00:14:19Z</dcterms:modified>
</cp:coreProperties>
</file>