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  <pc:spChg chg="mod">
          <ac:chgData name="奥田陽子" userId="5bf8eb3d-eb6b-4939-b4ac-48d545c81564" providerId="ADAL" clId="{8B70E757-B414-48D6-90F7-E78389AF8821}" dt="2023-11-28T04:42:58.554" v="4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寺田 勝也" userId="8c59538c-4358-4eb0-84dd-2e7cb114f0dc" providerId="ADAL" clId="{CEDA381E-ECF2-477F-B7B6-706BB3DB5BA3}"/>
    <pc:docChg chg="modSld">
      <pc:chgData name="寺田 勝也" userId="8c59538c-4358-4eb0-84dd-2e7cb114f0dc" providerId="ADAL" clId="{CEDA381E-ECF2-477F-B7B6-706BB3DB5BA3}" dt="2024-10-02T09:29:02.852" v="7" actId="20577"/>
      <pc:docMkLst>
        <pc:docMk/>
      </pc:docMkLst>
      <pc:sldChg chg="modSp mod">
        <pc:chgData name="寺田 勝也" userId="8c59538c-4358-4eb0-84dd-2e7cb114f0dc" providerId="ADAL" clId="{CEDA381E-ECF2-477F-B7B6-706BB3DB5BA3}" dt="2024-10-02T09:29:02.852" v="7" actId="20577"/>
        <pc:sldMkLst>
          <pc:docMk/>
          <pc:sldMk cId="3526360580" sldId="257"/>
        </pc:sldMkLst>
        <pc:spChg chg="mod">
          <ac:chgData name="寺田 勝也" userId="8c59538c-4358-4eb0-84dd-2e7cb114f0dc" providerId="ADAL" clId="{CEDA381E-ECF2-477F-B7B6-706BB3DB5BA3}" dt="2024-10-02T09:29:02.85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ED7CCC0C-35DF-4B16-9C00-B7CBD4A1B937}"/>
    <pc:docChg chg="modSld">
      <pc:chgData name="奥田陽子" userId="5bf8eb3d-eb6b-4939-b4ac-48d545c81564" providerId="ADAL" clId="{ED7CCC0C-35DF-4B16-9C00-B7CBD4A1B937}" dt="2024-07-24T03:08:55.117" v="8" actId="20577"/>
      <pc:docMkLst>
        <pc:docMk/>
      </pc:docMkLst>
      <pc:sldChg chg="modSp mod">
        <pc:chgData name="奥田陽子" userId="5bf8eb3d-eb6b-4939-b4ac-48d545c81564" providerId="ADAL" clId="{ED7CCC0C-35DF-4B16-9C00-B7CBD4A1B937}" dt="2024-07-24T03:08:55.117" v="8" actId="20577"/>
        <pc:sldMkLst>
          <pc:docMk/>
          <pc:sldMk cId="3526360580" sldId="257"/>
        </pc:sldMkLst>
        <pc:spChg chg="mod">
          <ac:chgData name="奥田陽子" userId="5bf8eb3d-eb6b-4939-b4ac-48d545c81564" providerId="ADAL" clId="{ED7CCC0C-35DF-4B16-9C00-B7CBD4A1B937}" dt="2024-07-24T03:08:55.117" v="8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2F9F5D67-A931-4405-97A4-9D6B4DCB6FB4}"/>
    <pc:docChg chg="modSld">
      <pc:chgData name="奥田陽子" userId="5bf8eb3d-eb6b-4939-b4ac-48d545c81564" providerId="ADAL" clId="{2F9F5D67-A931-4405-97A4-9D6B4DCB6FB4}" dt="2024-10-16T11:38:20.318" v="4" actId="20577"/>
      <pc:docMkLst>
        <pc:docMk/>
      </pc:docMkLst>
      <pc:sldChg chg="modSp mod">
        <pc:chgData name="奥田陽子" userId="5bf8eb3d-eb6b-4939-b4ac-48d545c81564" providerId="ADAL" clId="{2F9F5D67-A931-4405-97A4-9D6B4DCB6FB4}" dt="2024-10-16T11:38:20.318" v="4" actId="20577"/>
        <pc:sldMkLst>
          <pc:docMk/>
          <pc:sldMk cId="3526360580" sldId="257"/>
        </pc:sldMkLst>
        <pc:spChg chg="mod">
          <ac:chgData name="奥田陽子" userId="5bf8eb3d-eb6b-4939-b4ac-48d545c81564" providerId="ADAL" clId="{2F9F5D67-A931-4405-97A4-9D6B4DCB6FB4}" dt="2024-10-16T11:38:20.318" v="4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75FD1372-B7B3-4280-B4BC-63D070CFE0ED}"/>
    <pc:docChg chg="modSld">
      <pc:chgData name="奥田陽子" userId="5bf8eb3d-eb6b-4939-b4ac-48d545c81564" providerId="ADAL" clId="{75FD1372-B7B3-4280-B4BC-63D070CFE0ED}" dt="2024-11-01T00:30:33.186" v="0" actId="20577"/>
      <pc:docMkLst>
        <pc:docMk/>
      </pc:docMkLst>
      <pc:sldChg chg="modSp mod">
        <pc:chgData name="奥田陽子" userId="5bf8eb3d-eb6b-4939-b4ac-48d545c81564" providerId="ADAL" clId="{75FD1372-B7B3-4280-B4BC-63D070CFE0ED}" dt="2024-11-01T00:30:33.186" v="0" actId="20577"/>
        <pc:sldMkLst>
          <pc:docMk/>
          <pc:sldMk cId="3526360580" sldId="257"/>
        </pc:sldMkLst>
        <pc:spChg chg="mod">
          <ac:chgData name="奥田陽子" userId="5bf8eb3d-eb6b-4939-b4ac-48d545c81564" providerId="ADAL" clId="{75FD1372-B7B3-4280-B4BC-63D070CFE0ED}" dt="2024-11-01T00:30:33.186" v="0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寺田 勝也" userId="8c59538c-4358-4eb0-84dd-2e7cb114f0dc" providerId="ADAL" clId="{372A9513-1F84-4C32-AE23-DFA9EBC084CE}"/>
    <pc:docChg chg="modSld">
      <pc:chgData name="寺田 勝也" userId="8c59538c-4358-4eb0-84dd-2e7cb114f0dc" providerId="ADAL" clId="{372A9513-1F84-4C32-AE23-DFA9EBC084CE}" dt="2024-12-02T03:54:05.903" v="10" actId="20577"/>
      <pc:docMkLst>
        <pc:docMk/>
      </pc:docMkLst>
      <pc:sldChg chg="modSp mod">
        <pc:chgData name="寺田 勝也" userId="8c59538c-4358-4eb0-84dd-2e7cb114f0dc" providerId="ADAL" clId="{372A9513-1F84-4C32-AE23-DFA9EBC084CE}" dt="2024-12-02T03:54:05.903" v="10" actId="20577"/>
        <pc:sldMkLst>
          <pc:docMk/>
          <pc:sldMk cId="3526360580" sldId="257"/>
        </pc:sldMkLst>
        <pc:spChg chg="mod">
          <ac:chgData name="寺田 勝也" userId="8c59538c-4358-4eb0-84dd-2e7cb114f0dc" providerId="ADAL" clId="{372A9513-1F84-4C32-AE23-DFA9EBC084CE}" dt="2024-12-02T03:54:05.903" v="10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BAA32D9C-1204-4560-9A35-C63AB6EF3EDE}"/>
    <pc:docChg chg="modSld">
      <pc:chgData name="奥田陽子" userId="5bf8eb3d-eb6b-4939-b4ac-48d545c81564" providerId="ADAL" clId="{BAA32D9C-1204-4560-9A35-C63AB6EF3EDE}" dt="2024-08-06T05:15:04.381" v="11" actId="20577"/>
      <pc:docMkLst>
        <pc:docMk/>
      </pc:docMkLst>
      <pc:sldChg chg="modSp mod">
        <pc:chgData name="奥田陽子" userId="5bf8eb3d-eb6b-4939-b4ac-48d545c81564" providerId="ADAL" clId="{BAA32D9C-1204-4560-9A35-C63AB6EF3EDE}" dt="2024-08-06T05:15:04.381" v="11" actId="20577"/>
        <pc:sldMkLst>
          <pc:docMk/>
          <pc:sldMk cId="3526360580" sldId="257"/>
        </pc:sldMkLst>
        <pc:spChg chg="mod">
          <ac:chgData name="奥田陽子" userId="5bf8eb3d-eb6b-4939-b4ac-48d545c81564" providerId="ADAL" clId="{BAA32D9C-1204-4560-9A35-C63AB6EF3EDE}" dt="2024-08-06T05:15:04.381" v="11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2025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CB60B7D-6F83-14CB-EBB4-162C2A5CE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3301" r="38072" b="8461"/>
          <a:stretch/>
        </p:blipFill>
        <p:spPr>
          <a:xfrm>
            <a:off x="-1" y="-12031"/>
            <a:ext cx="6858001" cy="82790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999249-3DE5-F751-AC98-F44681F92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8" t="8726" r="36401" b="284"/>
          <a:stretch/>
        </p:blipFill>
        <p:spPr>
          <a:xfrm rot="237109">
            <a:off x="627530" y="1483056"/>
            <a:ext cx="5602941" cy="626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D6F5941-3F2D-9997-60B0-1BFCCC048228}"/>
              </a:ext>
            </a:extLst>
          </p:cNvPr>
          <p:cNvGrpSpPr/>
          <p:nvPr/>
        </p:nvGrpSpPr>
        <p:grpSpPr>
          <a:xfrm>
            <a:off x="255494" y="655638"/>
            <a:ext cx="6362562" cy="1423247"/>
            <a:chOff x="-2061606" y="-6443"/>
            <a:chExt cx="7007270" cy="156746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39042E9-BC24-8EBC-CD70-FAE593BE30BB}"/>
                </a:ext>
              </a:extLst>
            </p:cNvPr>
            <p:cNvSpPr/>
            <p:nvPr/>
          </p:nvSpPr>
          <p:spPr bwMode="auto">
            <a:xfrm>
              <a:off x="-2061606" y="-6443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bg1"/>
                  </a:solidFill>
                  <a:effectLst>
                    <a:glow rad="228600">
                      <a:srgbClr val="FFC000"/>
                    </a:glo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bg1"/>
                </a:solidFill>
                <a:effectLst>
                  <a:glow rad="228600">
                    <a:srgbClr val="FFC000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B8A85AE-B0E1-1B70-599C-DE99FB31C087}"/>
                </a:ext>
              </a:extLst>
            </p:cNvPr>
            <p:cNvSpPr/>
            <p:nvPr/>
          </p:nvSpPr>
          <p:spPr bwMode="auto">
            <a:xfrm>
              <a:off x="-2061606" y="0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accent6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E838BCBC-0609-91B1-FEB6-F34A85100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7" t="13687" r="40147" b="38691"/>
          <a:stretch/>
        </p:blipFill>
        <p:spPr>
          <a:xfrm rot="21355686">
            <a:off x="356920" y="6513089"/>
            <a:ext cx="1428527" cy="148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99CF1C2-1F0B-B87D-F626-616F4ACFD2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67" t="20847" r="35283" b="44172"/>
          <a:stretch/>
        </p:blipFill>
        <p:spPr>
          <a:xfrm rot="356183">
            <a:off x="1891325" y="6580300"/>
            <a:ext cx="1467738" cy="142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図 2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C5F913C2-CCEC-D497-D413-8B7CC551C4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30151" r="48290" b="31432"/>
          <a:stretch/>
        </p:blipFill>
        <p:spPr>
          <a:xfrm rot="21226638">
            <a:off x="3505413" y="6552079"/>
            <a:ext cx="1424673" cy="148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C2AB82A-052B-2BAE-7E2F-256DF5A968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514" t="22749" r="48224" b="53225"/>
          <a:stretch/>
        </p:blipFill>
        <p:spPr>
          <a:xfrm rot="361007">
            <a:off x="5054578" y="6580814"/>
            <a:ext cx="1428527" cy="145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219B3-5E4C-4EA4-C710-C98D729A3C48}"/>
              </a:ext>
            </a:extLst>
          </p:cNvPr>
          <p:cNvSpPr txBox="1"/>
          <p:nvPr/>
        </p:nvSpPr>
        <p:spPr>
          <a:xfrm>
            <a:off x="357646" y="255528"/>
            <a:ext cx="6142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pc="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グローバルドラマティーチャー松藏（まつぞう）の</a:t>
            </a:r>
            <a:endParaRPr lang="en-US" altLang="ja-JP" sz="2000" b="1" spc="2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purl.org/dc/elements/1.1/"/>
    <ds:schemaRef ds:uri="aa497eed-f72d-442f-adf5-cc88fbf9cce6"/>
    <ds:schemaRef ds:uri="http://schemas.microsoft.com/office/2006/metadata/properties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9DB0F3D7-DF93-433F-B131-EB45164D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35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76</cp:revision>
  <cp:lastPrinted>2022-02-22T07:44:13Z</cp:lastPrinted>
  <dcterms:created xsi:type="dcterms:W3CDTF">2021-12-24T07:23:06Z</dcterms:created>
  <dcterms:modified xsi:type="dcterms:W3CDTF">2024-12-02T03:54:08Z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