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240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7954" y="4081144"/>
            <a:ext cx="7244080" cy="47938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7479" y="298449"/>
            <a:ext cx="7249159" cy="4940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7954" y="146049"/>
            <a:ext cx="2747010" cy="9779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60499" y="146049"/>
            <a:ext cx="1644650" cy="9779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32788" y="4846332"/>
            <a:ext cx="4435602" cy="31012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52599" y="4855463"/>
            <a:ext cx="4398137" cy="2748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1459" y="5205983"/>
            <a:ext cx="7061454" cy="3487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8684" y="872997"/>
            <a:ext cx="554863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412104"/>
            <a:ext cx="6861809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-5" dirty="0">
                <a:latin typeface="MS UI Gothic"/>
                <a:cs typeface="MS UI Gothic"/>
              </a:rPr>
              <a:t>線集団</a:t>
            </a:r>
            <a:r>
              <a:rPr sz="1600" spc="310" dirty="0">
                <a:latin typeface="MS UI Gothic"/>
                <a:cs typeface="MS UI Gothic"/>
              </a:rPr>
              <a:t> </a:t>
            </a:r>
            <a:r>
              <a:rPr sz="1600" spc="-5" dirty="0">
                <a:latin typeface="MS UI Gothic"/>
                <a:cs typeface="MS UI Gothic"/>
              </a:rPr>
              <a:t>弦音巴</a:t>
            </a:r>
            <a:r>
              <a:rPr sz="1600" spc="180" dirty="0">
                <a:latin typeface="MS UI Gothic"/>
                <a:cs typeface="MS UI Gothic"/>
              </a:rPr>
              <a:t>(</a:t>
            </a:r>
            <a:r>
              <a:rPr sz="1600" spc="390" dirty="0">
                <a:latin typeface="MS UI Gothic"/>
                <a:cs typeface="MS UI Gothic"/>
              </a:rPr>
              <a:t>お</a:t>
            </a:r>
            <a:r>
              <a:rPr sz="1600" spc="300" dirty="0">
                <a:latin typeface="MS UI Gothic"/>
                <a:cs typeface="MS UI Gothic"/>
              </a:rPr>
              <a:t>と</a:t>
            </a:r>
            <a:r>
              <a:rPr sz="1600" spc="409" dirty="0">
                <a:latin typeface="MS UI Gothic"/>
                <a:cs typeface="MS UI Gothic"/>
              </a:rPr>
              <a:t>は</a:t>
            </a:r>
            <a:r>
              <a:rPr sz="1600" spc="180" dirty="0">
                <a:latin typeface="MS UI Gothic"/>
                <a:cs typeface="MS UI Gothic"/>
              </a:rPr>
              <a:t>)</a:t>
            </a:r>
            <a:r>
              <a:rPr sz="1600" spc="225" dirty="0">
                <a:latin typeface="MS UI Gothic"/>
                <a:cs typeface="MS UI Gothic"/>
              </a:rPr>
              <a:t>は</a:t>
            </a:r>
            <a:r>
              <a:rPr sz="1600" spc="-3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2015</a:t>
            </a:r>
            <a:r>
              <a:rPr sz="1600" spc="-25" dirty="0">
                <a:latin typeface="MS UI Gothic"/>
                <a:cs typeface="MS UI Gothic"/>
              </a:rPr>
              <a:t> </a:t>
            </a:r>
            <a:r>
              <a:rPr sz="1600" spc="185" dirty="0">
                <a:latin typeface="MS UI Gothic"/>
                <a:cs typeface="MS UI Gothic"/>
              </a:rPr>
              <a:t>年</a:t>
            </a:r>
            <a:r>
              <a:rPr sz="1600" spc="155" dirty="0">
                <a:latin typeface="MS UI Gothic"/>
                <a:cs typeface="MS UI Gothic"/>
              </a:rPr>
              <a:t>に</a:t>
            </a:r>
            <a:r>
              <a:rPr sz="1600" spc="5" dirty="0">
                <a:latin typeface="MS UI Gothic"/>
                <a:cs typeface="MS UI Gothic"/>
              </a:rPr>
              <a:t>設</a:t>
            </a:r>
            <a:r>
              <a:rPr sz="1600" spc="254" dirty="0">
                <a:latin typeface="MS UI Gothic"/>
                <a:cs typeface="MS UI Gothic"/>
              </a:rPr>
              <a:t>立</a:t>
            </a:r>
            <a:r>
              <a:rPr sz="1600" spc="175" dirty="0">
                <a:latin typeface="MS UI Gothic"/>
                <a:cs typeface="MS UI Gothic"/>
              </a:rPr>
              <a:t>さ</a:t>
            </a:r>
            <a:r>
              <a:rPr sz="1600" spc="225" dirty="0">
                <a:latin typeface="MS UI Gothic"/>
                <a:cs typeface="MS UI Gothic"/>
              </a:rPr>
              <a:t>れ</a:t>
            </a:r>
            <a:r>
              <a:rPr sz="1600" spc="545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慶應</a:t>
            </a:r>
            <a:r>
              <a:rPr sz="1600" spc="5" dirty="0">
                <a:latin typeface="MS UI Gothic"/>
                <a:cs typeface="MS UI Gothic"/>
              </a:rPr>
              <a:t>義</a:t>
            </a:r>
            <a:r>
              <a:rPr sz="1600" spc="-5" dirty="0">
                <a:latin typeface="MS UI Gothic"/>
                <a:cs typeface="MS UI Gothic"/>
              </a:rPr>
              <a:t>塾大学</a:t>
            </a:r>
            <a:r>
              <a:rPr sz="1600" spc="5" dirty="0">
                <a:latin typeface="MS UI Gothic"/>
                <a:cs typeface="MS UI Gothic"/>
              </a:rPr>
              <a:t>唯</a:t>
            </a:r>
            <a:r>
              <a:rPr sz="1600" spc="-5" dirty="0">
                <a:latin typeface="MS UI Gothic"/>
                <a:cs typeface="MS UI Gothic"/>
              </a:rPr>
              <a:t>一</a:t>
            </a:r>
            <a:endParaRPr sz="1600" dirty="0">
              <a:latin typeface="MS UI Gothic"/>
              <a:cs typeface="MS UI Gothic"/>
            </a:endParaRPr>
          </a:p>
          <a:p>
            <a:pPr marL="12700" marR="5080">
              <a:lnSpc>
                <a:spcPct val="187500"/>
              </a:lnSpc>
            </a:pPr>
            <a:r>
              <a:rPr sz="1600" spc="125" dirty="0">
                <a:latin typeface="MS UI Gothic"/>
                <a:cs typeface="MS UI Gothic"/>
              </a:rPr>
              <a:t>の</a:t>
            </a:r>
            <a:r>
              <a:rPr sz="1600" spc="155" dirty="0">
                <a:latin typeface="MS UI Gothic"/>
                <a:cs typeface="MS UI Gothic"/>
              </a:rPr>
              <a:t>公</a:t>
            </a:r>
            <a:r>
              <a:rPr sz="1600" spc="-5" dirty="0">
                <a:latin typeface="MS UI Gothic"/>
                <a:cs typeface="MS UI Gothic"/>
              </a:rPr>
              <a:t>認</a:t>
            </a:r>
            <a:r>
              <a:rPr sz="1600" spc="5" dirty="0">
                <a:latin typeface="MS UI Gothic"/>
                <a:cs typeface="MS UI Gothic"/>
              </a:rPr>
              <a:t>津</a:t>
            </a:r>
            <a:r>
              <a:rPr sz="1600" spc="-5" dirty="0">
                <a:latin typeface="MS UI Gothic"/>
                <a:cs typeface="MS UI Gothic"/>
              </a:rPr>
              <a:t>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265" dirty="0">
                <a:latin typeface="MS UI Gothic"/>
                <a:cs typeface="MS UI Gothic"/>
              </a:rPr>
              <a:t>線</a:t>
            </a:r>
            <a:r>
              <a:rPr sz="1600" spc="210" dirty="0">
                <a:latin typeface="MS UI Gothic"/>
                <a:cs typeface="MS UI Gothic"/>
              </a:rPr>
              <a:t>チ</a:t>
            </a:r>
            <a:r>
              <a:rPr sz="1600" spc="215" dirty="0">
                <a:latin typeface="MS UI Gothic"/>
                <a:cs typeface="MS UI Gothic"/>
              </a:rPr>
              <a:t>ー</a:t>
            </a:r>
            <a:r>
              <a:rPr sz="1600" spc="229" dirty="0">
                <a:latin typeface="MS UI Gothic"/>
                <a:cs typeface="MS UI Gothic"/>
              </a:rPr>
              <a:t>ム</a:t>
            </a:r>
            <a:r>
              <a:rPr sz="1600" spc="254" dirty="0">
                <a:latin typeface="MS UI Gothic"/>
                <a:cs typeface="MS UI Gothic"/>
              </a:rPr>
              <a:t>で</a:t>
            </a:r>
            <a:r>
              <a:rPr sz="1600" spc="275" dirty="0">
                <a:latin typeface="MS UI Gothic"/>
                <a:cs typeface="MS UI Gothic"/>
              </a:rPr>
              <a:t>す</a:t>
            </a:r>
            <a:r>
              <a:rPr sz="1600" spc="-960" dirty="0">
                <a:latin typeface="MS UI Gothic"/>
                <a:cs typeface="MS UI Gothic"/>
              </a:rPr>
              <a:t>。</a:t>
            </a:r>
            <a:r>
              <a:rPr sz="1600" spc="805" dirty="0">
                <a:latin typeface="MS UI Gothic"/>
                <a:cs typeface="MS UI Gothic"/>
              </a:rPr>
              <a:t>「</a:t>
            </a: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135" dirty="0">
                <a:latin typeface="MS UI Gothic"/>
                <a:cs typeface="MS UI Gothic"/>
              </a:rPr>
              <a:t>線</a:t>
            </a:r>
            <a:r>
              <a:rPr sz="1600" spc="100" dirty="0">
                <a:latin typeface="MS UI Gothic"/>
                <a:cs typeface="MS UI Gothic"/>
              </a:rPr>
              <a:t>を</a:t>
            </a:r>
            <a:r>
              <a:rPr sz="1600" spc="145" dirty="0">
                <a:latin typeface="MS UI Gothic"/>
                <a:cs typeface="MS UI Gothic"/>
              </a:rPr>
              <a:t>広</a:t>
            </a:r>
            <a:r>
              <a:rPr sz="1600" spc="345" dirty="0">
                <a:latin typeface="MS UI Gothic"/>
                <a:cs typeface="MS UI Gothic"/>
              </a:rPr>
              <a:t>め</a:t>
            </a:r>
            <a:r>
              <a:rPr sz="1600" spc="320" dirty="0">
                <a:latin typeface="MS UI Gothic"/>
                <a:cs typeface="MS UI Gothic"/>
              </a:rPr>
              <a:t>る</a:t>
            </a:r>
            <a:r>
              <a:rPr sz="1600" spc="120" dirty="0">
                <a:latin typeface="MS UI Gothic"/>
                <a:cs typeface="MS UI Gothic"/>
              </a:rPr>
              <a:t>」</a:t>
            </a:r>
            <a:r>
              <a:rPr sz="1600" spc="465" dirty="0">
                <a:latin typeface="MS UI Gothic"/>
                <a:cs typeface="MS UI Gothic"/>
              </a:rPr>
              <a:t>と</a:t>
            </a:r>
            <a:r>
              <a:rPr sz="1600" spc="605" dirty="0">
                <a:latin typeface="MS UI Gothic"/>
                <a:cs typeface="MS UI Gothic"/>
              </a:rPr>
              <a:t>い</a:t>
            </a:r>
            <a:r>
              <a:rPr sz="1600" spc="450" dirty="0">
                <a:latin typeface="MS UI Gothic"/>
                <a:cs typeface="MS UI Gothic"/>
              </a:rPr>
              <a:t>う</a:t>
            </a:r>
            <a:r>
              <a:rPr sz="1600" spc="315" dirty="0">
                <a:latin typeface="MS UI Gothic"/>
                <a:cs typeface="MS UI Gothic"/>
              </a:rPr>
              <a:t>テ</a:t>
            </a:r>
            <a:r>
              <a:rPr sz="1600" spc="350" dirty="0">
                <a:latin typeface="MS UI Gothic"/>
                <a:cs typeface="MS UI Gothic"/>
              </a:rPr>
              <a:t>ー</a:t>
            </a:r>
            <a:r>
              <a:rPr sz="1600" spc="390" dirty="0">
                <a:latin typeface="MS UI Gothic"/>
                <a:cs typeface="MS UI Gothic"/>
              </a:rPr>
              <a:t>マ</a:t>
            </a:r>
            <a:r>
              <a:rPr sz="1600" spc="185" dirty="0">
                <a:latin typeface="MS UI Gothic"/>
                <a:cs typeface="MS UI Gothic"/>
              </a:rPr>
              <a:t>を</a:t>
            </a:r>
            <a:r>
              <a:rPr sz="1600" spc="250" dirty="0">
                <a:latin typeface="MS UI Gothic"/>
                <a:cs typeface="MS UI Gothic"/>
              </a:rPr>
              <a:t>掲</a:t>
            </a:r>
            <a:r>
              <a:rPr sz="1600" spc="215" dirty="0">
                <a:latin typeface="MS UI Gothic"/>
                <a:cs typeface="MS UI Gothic"/>
              </a:rPr>
              <a:t>げ</a:t>
            </a:r>
            <a:r>
              <a:rPr sz="1600" spc="530" dirty="0">
                <a:latin typeface="MS UI Gothic"/>
                <a:cs typeface="MS UI Gothic"/>
              </a:rPr>
              <a:t>、 </a:t>
            </a:r>
            <a:r>
              <a:rPr sz="1600" spc="265" dirty="0">
                <a:latin typeface="MS UI Gothic"/>
                <a:cs typeface="MS UI Gothic"/>
              </a:rPr>
              <a:t>コ</a:t>
            </a:r>
            <a:r>
              <a:rPr sz="1600" spc="275" dirty="0">
                <a:latin typeface="MS UI Gothic"/>
                <a:cs typeface="MS UI Gothic"/>
              </a:rPr>
              <a:t>ロ</a:t>
            </a:r>
            <a:r>
              <a:rPr sz="1600" spc="305" dirty="0">
                <a:latin typeface="MS UI Gothic"/>
                <a:cs typeface="MS UI Gothic"/>
              </a:rPr>
              <a:t>ナ</a:t>
            </a:r>
            <a:r>
              <a:rPr sz="1600" spc="395" dirty="0">
                <a:latin typeface="MS UI Gothic"/>
                <a:cs typeface="MS UI Gothic"/>
              </a:rPr>
              <a:t>禍</a:t>
            </a:r>
            <a:r>
              <a:rPr sz="1600" spc="75" dirty="0">
                <a:latin typeface="MS UI Gothic"/>
                <a:cs typeface="MS UI Gothic"/>
              </a:rPr>
              <a:t>以前は</a:t>
            </a:r>
            <a:r>
              <a:rPr sz="1600" spc="55" dirty="0">
                <a:latin typeface="MS UI Gothic"/>
                <a:cs typeface="MS UI Gothic"/>
              </a:rPr>
              <a:t>様々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65" dirty="0">
                <a:latin typeface="MS UI Gothic"/>
                <a:cs typeface="MS UI Gothic"/>
              </a:rPr>
              <a:t>施</a:t>
            </a:r>
            <a:r>
              <a:rPr sz="1600" spc="260" dirty="0">
                <a:latin typeface="MS UI Gothic"/>
                <a:cs typeface="MS UI Gothic"/>
              </a:rPr>
              <a:t>設</a:t>
            </a:r>
            <a:r>
              <a:rPr sz="1600" spc="220" dirty="0">
                <a:latin typeface="MS UI Gothic"/>
                <a:cs typeface="MS UI Gothic"/>
              </a:rPr>
              <a:t>や</a:t>
            </a:r>
            <a:r>
              <a:rPr sz="1600" spc="195" dirty="0">
                <a:latin typeface="MS UI Gothic"/>
                <a:cs typeface="MS UI Gothic"/>
              </a:rPr>
              <a:t>イ</a:t>
            </a:r>
            <a:r>
              <a:rPr sz="1600" spc="380" dirty="0">
                <a:latin typeface="MS UI Gothic"/>
                <a:cs typeface="MS UI Gothic"/>
              </a:rPr>
              <a:t>ベ</a:t>
            </a:r>
            <a:r>
              <a:rPr sz="1600" spc="345" dirty="0">
                <a:latin typeface="MS UI Gothic"/>
                <a:cs typeface="MS UI Gothic"/>
              </a:rPr>
              <a:t>ン</a:t>
            </a:r>
            <a:r>
              <a:rPr sz="1600" spc="330" dirty="0">
                <a:latin typeface="MS UI Gothic"/>
                <a:cs typeface="MS UI Gothic"/>
              </a:rPr>
              <a:t>ト</a:t>
            </a:r>
            <a:r>
              <a:rPr sz="1600" spc="390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演奏</a:t>
            </a:r>
            <a:r>
              <a:rPr sz="1600" spc="5" dirty="0">
                <a:latin typeface="MS UI Gothic"/>
                <a:cs typeface="MS UI Gothic"/>
              </a:rPr>
              <a:t>活</a:t>
            </a:r>
            <a:r>
              <a:rPr sz="1600" spc="285" dirty="0">
                <a:latin typeface="MS UI Gothic"/>
                <a:cs typeface="MS UI Gothic"/>
              </a:rPr>
              <a:t>動</a:t>
            </a:r>
            <a:r>
              <a:rPr sz="1600" spc="215" dirty="0">
                <a:latin typeface="MS UI Gothic"/>
                <a:cs typeface="MS UI Gothic"/>
              </a:rPr>
              <a:t>を</a:t>
            </a:r>
            <a:r>
              <a:rPr sz="1600" spc="285" dirty="0">
                <a:latin typeface="MS UI Gothic"/>
                <a:cs typeface="MS UI Gothic"/>
              </a:rPr>
              <a:t>行</a:t>
            </a:r>
            <a:r>
              <a:rPr sz="1600" spc="190" dirty="0">
                <a:latin typeface="MS UI Gothic"/>
                <a:cs typeface="MS UI Gothic"/>
              </a:rPr>
              <a:t>っ</a:t>
            </a:r>
            <a:r>
              <a:rPr sz="1600" spc="425" dirty="0">
                <a:latin typeface="MS UI Gothic"/>
                <a:cs typeface="MS UI Gothic"/>
              </a:rPr>
              <a:t>て</a:t>
            </a:r>
            <a:r>
              <a:rPr sz="1600" spc="445" dirty="0">
                <a:latin typeface="MS UI Gothic"/>
                <a:cs typeface="MS UI Gothic"/>
              </a:rPr>
              <a:t>お</a:t>
            </a:r>
            <a:r>
              <a:rPr sz="1600" spc="350" dirty="0">
                <a:latin typeface="MS UI Gothic"/>
                <a:cs typeface="MS UI Gothic"/>
              </a:rPr>
              <a:t>り</a:t>
            </a:r>
            <a:r>
              <a:rPr sz="1600" spc="385" dirty="0">
                <a:latin typeface="MS UI Gothic"/>
                <a:cs typeface="MS UI Gothic"/>
              </a:rPr>
              <a:t>ま</a:t>
            </a:r>
            <a:r>
              <a:rPr sz="1600" spc="370" dirty="0">
                <a:latin typeface="MS UI Gothic"/>
                <a:cs typeface="MS UI Gothic"/>
              </a:rPr>
              <a:t>し</a:t>
            </a:r>
            <a:r>
              <a:rPr sz="1600" spc="420" dirty="0">
                <a:latin typeface="MS UI Gothic"/>
                <a:cs typeface="MS UI Gothic"/>
              </a:rPr>
              <a:t>た</a:t>
            </a:r>
            <a:r>
              <a:rPr sz="1600" spc="53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 dirty="0">
              <a:latin typeface="MS UI Gothic"/>
              <a:cs typeface="MS UI Gothic"/>
            </a:endParaRPr>
          </a:p>
          <a:p>
            <a:pPr marL="12700" algn="just">
              <a:lnSpc>
                <a:spcPct val="100000"/>
              </a:lnSpc>
            </a:pPr>
            <a:r>
              <a:rPr sz="1600" spc="250" dirty="0">
                <a:latin typeface="MS UI Gothic"/>
                <a:cs typeface="MS UI Gothic"/>
              </a:rPr>
              <a:t>学業</a:t>
            </a:r>
            <a:r>
              <a:rPr sz="1600" spc="155" dirty="0">
                <a:latin typeface="MS UI Gothic"/>
                <a:cs typeface="MS UI Gothic"/>
              </a:rPr>
              <a:t>と</a:t>
            </a:r>
            <a:r>
              <a:rPr sz="1600" spc="215" dirty="0">
                <a:latin typeface="MS UI Gothic"/>
                <a:cs typeface="MS UI Gothic"/>
              </a:rPr>
              <a:t>の</a:t>
            </a:r>
            <a:r>
              <a:rPr sz="1600" spc="114" dirty="0">
                <a:latin typeface="MS UI Gothic"/>
                <a:cs typeface="MS UI Gothic"/>
              </a:rPr>
              <a:t>両立</a:t>
            </a:r>
            <a:r>
              <a:rPr sz="1600" spc="100" dirty="0">
                <a:latin typeface="MS UI Gothic"/>
                <a:cs typeface="MS UI Gothic"/>
              </a:rPr>
              <a:t>に</a:t>
            </a:r>
            <a:r>
              <a:rPr sz="1600" spc="-5" dirty="0">
                <a:latin typeface="MS UI Gothic"/>
                <a:cs typeface="MS UI Gothic"/>
              </a:rPr>
              <a:t>日々挑</a:t>
            </a:r>
            <a:r>
              <a:rPr sz="1600" spc="5" dirty="0">
                <a:latin typeface="MS UI Gothic"/>
                <a:cs typeface="MS UI Gothic"/>
              </a:rPr>
              <a:t>戦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30" dirty="0">
                <a:latin typeface="MS UI Gothic"/>
                <a:cs typeface="MS UI Gothic"/>
              </a:rPr>
              <a:t>なが</a:t>
            </a:r>
            <a:r>
              <a:rPr sz="1600" spc="490" dirty="0">
                <a:latin typeface="MS UI Gothic"/>
                <a:cs typeface="MS UI Gothic"/>
              </a:rPr>
              <a:t>ら</a:t>
            </a:r>
            <a:r>
              <a:rPr sz="1600" spc="530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約</a:t>
            </a:r>
            <a:r>
              <a:rPr sz="1600" spc="-9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50</a:t>
            </a:r>
            <a:r>
              <a:rPr sz="1600" spc="-10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名</a:t>
            </a:r>
            <a:r>
              <a:rPr sz="1600" spc="135" dirty="0">
                <a:latin typeface="MS UI Gothic"/>
                <a:cs typeface="MS UI Gothic"/>
              </a:rPr>
              <a:t>の</a:t>
            </a:r>
            <a:r>
              <a:rPr sz="1600" spc="495" dirty="0">
                <a:latin typeface="MS UI Gothic"/>
                <a:cs typeface="MS UI Gothic"/>
              </a:rPr>
              <a:t>メ</a:t>
            </a:r>
            <a:r>
              <a:rPr sz="1600" spc="280" dirty="0">
                <a:latin typeface="MS UI Gothic"/>
                <a:cs typeface="MS UI Gothic"/>
              </a:rPr>
              <a:t>ン</a:t>
            </a:r>
            <a:r>
              <a:rPr sz="1600" spc="320" dirty="0">
                <a:latin typeface="MS UI Gothic"/>
                <a:cs typeface="MS UI Gothic"/>
              </a:rPr>
              <a:t>バ</a:t>
            </a:r>
            <a:r>
              <a:rPr sz="1600" spc="305" dirty="0">
                <a:latin typeface="MS UI Gothic"/>
                <a:cs typeface="MS UI Gothic"/>
              </a:rPr>
              <a:t>ー</a:t>
            </a:r>
            <a:r>
              <a:rPr sz="1600" spc="315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伝統</a:t>
            </a:r>
            <a:r>
              <a:rPr sz="1600" spc="5" dirty="0">
                <a:latin typeface="MS UI Gothic"/>
                <a:cs typeface="MS UI Gothic"/>
              </a:rPr>
              <a:t>的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55" dirty="0">
                <a:latin typeface="MS UI Gothic"/>
                <a:cs typeface="MS UI Gothic"/>
              </a:rPr>
              <a:t>民謡曲</a:t>
            </a:r>
            <a:endParaRPr sz="1600" dirty="0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75" dirty="0">
                <a:latin typeface="MS UI Gothic"/>
                <a:cs typeface="MS UI Gothic"/>
              </a:rPr>
              <a:t>か</a:t>
            </a:r>
            <a:r>
              <a:rPr sz="1600" spc="235" dirty="0">
                <a:latin typeface="MS UI Gothic"/>
                <a:cs typeface="MS UI Gothic"/>
              </a:rPr>
              <a:t>ら</a:t>
            </a:r>
            <a:r>
              <a:rPr sz="1600" spc="245" dirty="0">
                <a:latin typeface="MS UI Gothic"/>
                <a:cs typeface="MS UI Gothic"/>
              </a:rPr>
              <a:t>ロ</a:t>
            </a:r>
            <a:r>
              <a:rPr sz="1600" spc="200" dirty="0">
                <a:latin typeface="MS UI Gothic"/>
                <a:cs typeface="MS UI Gothic"/>
              </a:rPr>
              <a:t>ッ</a:t>
            </a:r>
            <a:r>
              <a:rPr sz="1600" spc="235" dirty="0">
                <a:latin typeface="MS UI Gothic"/>
                <a:cs typeface="MS UI Gothic"/>
              </a:rPr>
              <a:t>ク</a:t>
            </a:r>
            <a:r>
              <a:rPr sz="1600" spc="290" dirty="0">
                <a:latin typeface="MS UI Gothic"/>
                <a:cs typeface="MS UI Gothic"/>
              </a:rPr>
              <a:t>な</a:t>
            </a:r>
            <a:r>
              <a:rPr sz="1600" spc="335" dirty="0">
                <a:latin typeface="MS UI Gothic"/>
                <a:cs typeface="MS UI Gothic"/>
              </a:rPr>
              <a:t>現代曲</a:t>
            </a:r>
            <a:r>
              <a:rPr sz="1600" spc="254" dirty="0">
                <a:latin typeface="MS UI Gothic"/>
                <a:cs typeface="MS UI Gothic"/>
              </a:rPr>
              <a:t>ま</a:t>
            </a:r>
            <a:r>
              <a:rPr sz="1600" spc="275" dirty="0">
                <a:latin typeface="MS UI Gothic"/>
                <a:cs typeface="MS UI Gothic"/>
              </a:rPr>
              <a:t>で</a:t>
            </a:r>
            <a:r>
              <a:rPr sz="1600" spc="340" dirty="0">
                <a:latin typeface="MS UI Gothic"/>
                <a:cs typeface="MS UI Gothic"/>
              </a:rPr>
              <a:t>幅</a:t>
            </a:r>
            <a:r>
              <a:rPr sz="1600" spc="380" dirty="0">
                <a:latin typeface="MS UI Gothic"/>
                <a:cs typeface="MS UI Gothic"/>
              </a:rPr>
              <a:t>広</a:t>
            </a:r>
            <a:r>
              <a:rPr sz="1600" spc="195" dirty="0">
                <a:latin typeface="MS UI Gothic"/>
                <a:cs typeface="MS UI Gothic"/>
              </a:rPr>
              <a:t>く</a:t>
            </a:r>
            <a:r>
              <a:rPr sz="1600" spc="380" dirty="0">
                <a:latin typeface="MS UI Gothic"/>
                <a:cs typeface="MS UI Gothic"/>
              </a:rPr>
              <a:t>練習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00" dirty="0">
                <a:latin typeface="MS UI Gothic"/>
                <a:cs typeface="MS UI Gothic"/>
              </a:rPr>
              <a:t>て</a:t>
            </a:r>
            <a:r>
              <a:rPr sz="1600" spc="310" dirty="0">
                <a:latin typeface="MS UI Gothic"/>
                <a:cs typeface="MS UI Gothic"/>
              </a:rPr>
              <a:t>い</a:t>
            </a:r>
            <a:r>
              <a:rPr sz="1600" spc="290" dirty="0">
                <a:latin typeface="MS UI Gothic"/>
                <a:cs typeface="MS UI Gothic"/>
              </a:rPr>
              <a:t>ま</a:t>
            </a:r>
            <a:r>
              <a:rPr sz="1600" spc="325" dirty="0">
                <a:latin typeface="MS UI Gothic"/>
                <a:cs typeface="MS UI Gothic"/>
              </a:rPr>
              <a:t>す</a:t>
            </a:r>
            <a:r>
              <a:rPr sz="1600" spc="254" dirty="0">
                <a:latin typeface="MS UI Gothic"/>
                <a:cs typeface="MS UI Gothic"/>
              </a:rPr>
              <a:t>。</a:t>
            </a:r>
            <a:r>
              <a:rPr sz="1600" spc="100" dirty="0">
                <a:latin typeface="MS UI Gothic"/>
                <a:cs typeface="MS UI Gothic"/>
              </a:rPr>
              <a:t>津軽三味線</a:t>
            </a:r>
            <a:r>
              <a:rPr sz="1600" spc="85" dirty="0">
                <a:latin typeface="MS UI Gothic"/>
                <a:cs typeface="MS UI Gothic"/>
              </a:rPr>
              <a:t>の</a:t>
            </a:r>
            <a:r>
              <a:rPr sz="1600" spc="100" dirty="0">
                <a:latin typeface="MS UI Gothic"/>
                <a:cs typeface="MS UI Gothic"/>
              </a:rPr>
              <a:t>魅力</a:t>
            </a:r>
            <a:r>
              <a:rPr sz="1600" spc="85" dirty="0">
                <a:latin typeface="MS UI Gothic"/>
                <a:cs typeface="MS UI Gothic"/>
              </a:rPr>
              <a:t>が</a:t>
            </a:r>
            <a:r>
              <a:rPr sz="1600" spc="100" dirty="0">
                <a:latin typeface="MS UI Gothic"/>
                <a:cs typeface="MS UI Gothic"/>
              </a:rPr>
              <a:t>少</a:t>
            </a:r>
            <a:r>
              <a:rPr sz="1600" spc="75" dirty="0">
                <a:latin typeface="MS UI Gothic"/>
                <a:cs typeface="MS UI Gothic"/>
              </a:rPr>
              <a:t>し </a:t>
            </a:r>
            <a:r>
              <a:rPr sz="1600" spc="250" dirty="0" err="1">
                <a:latin typeface="MS UI Gothic"/>
                <a:cs typeface="MS UI Gothic"/>
              </a:rPr>
              <a:t>で</a:t>
            </a:r>
            <a:r>
              <a:rPr sz="1600" spc="235" dirty="0" err="1">
                <a:latin typeface="MS UI Gothic"/>
                <a:cs typeface="MS UI Gothic"/>
              </a:rPr>
              <a:t>も</a:t>
            </a:r>
            <a:r>
              <a:rPr sz="1600" spc="305" dirty="0" err="1">
                <a:latin typeface="MS UI Gothic"/>
                <a:cs typeface="MS UI Gothic"/>
              </a:rPr>
              <a:t>伝</a:t>
            </a:r>
            <a:r>
              <a:rPr sz="1600" spc="260" dirty="0" err="1">
                <a:latin typeface="MS UI Gothic"/>
                <a:cs typeface="MS UI Gothic"/>
              </a:rPr>
              <a:t>わ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229" dirty="0" err="1">
                <a:latin typeface="MS UI Gothic"/>
                <a:cs typeface="MS UI Gothic"/>
              </a:rPr>
              <a:t>よ</a:t>
            </a:r>
            <a:r>
              <a:rPr sz="1600" spc="185" dirty="0" err="1">
                <a:latin typeface="MS UI Gothic"/>
                <a:cs typeface="MS UI Gothic"/>
              </a:rPr>
              <a:t>う</a:t>
            </a:r>
            <a:r>
              <a:rPr sz="1600" spc="260" dirty="0" err="1">
                <a:latin typeface="MS UI Gothic"/>
                <a:cs typeface="MS UI Gothic"/>
              </a:rPr>
              <a:t>な</a:t>
            </a:r>
            <a:r>
              <a:rPr sz="1600" spc="305" dirty="0" err="1">
                <a:latin typeface="MS UI Gothic"/>
                <a:cs typeface="MS UI Gothic"/>
              </a:rPr>
              <a:t>迫力</a:t>
            </a:r>
            <a:r>
              <a:rPr sz="1600" spc="250" dirty="0" err="1">
                <a:latin typeface="MS UI Gothic"/>
                <a:cs typeface="MS UI Gothic"/>
              </a:rPr>
              <a:t>のあ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305" dirty="0" err="1">
                <a:latin typeface="MS UI Gothic"/>
                <a:cs typeface="MS UI Gothic"/>
              </a:rPr>
              <a:t>演奏</a:t>
            </a:r>
            <a:r>
              <a:rPr sz="1600" spc="229" dirty="0" err="1">
                <a:latin typeface="MS UI Gothic"/>
                <a:cs typeface="MS UI Gothic"/>
              </a:rPr>
              <a:t>を</a:t>
            </a:r>
            <a:r>
              <a:rPr sz="1600" spc="250" dirty="0" err="1">
                <a:latin typeface="MS UI Gothic"/>
                <a:cs typeface="MS UI Gothic"/>
              </a:rPr>
              <a:t>お</a:t>
            </a:r>
            <a:r>
              <a:rPr sz="1600" spc="305" dirty="0" err="1">
                <a:latin typeface="MS UI Gothic"/>
                <a:cs typeface="MS UI Gothic"/>
              </a:rPr>
              <a:t>届</a:t>
            </a:r>
            <a:r>
              <a:rPr sz="1600" spc="250" dirty="0" err="1">
                <a:latin typeface="MS UI Gothic"/>
                <a:cs typeface="MS UI Gothic"/>
              </a:rPr>
              <a:t>け</a:t>
            </a:r>
            <a:r>
              <a:rPr sz="1600" spc="225" dirty="0" err="1">
                <a:latin typeface="MS UI Gothic"/>
                <a:cs typeface="MS UI Gothic"/>
              </a:rPr>
              <a:t>し</a:t>
            </a:r>
            <a:r>
              <a:rPr sz="1600" spc="240" dirty="0" err="1">
                <a:latin typeface="MS UI Gothic"/>
                <a:cs typeface="MS UI Gothic"/>
              </a:rPr>
              <a:t>た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195" dirty="0" err="1">
                <a:latin typeface="MS UI Gothic"/>
                <a:cs typeface="MS UI Gothic"/>
              </a:rPr>
              <a:t>と</a:t>
            </a:r>
            <a:r>
              <a:rPr sz="1600" spc="305" dirty="0" err="1">
                <a:latin typeface="MS UI Gothic"/>
                <a:cs typeface="MS UI Gothic"/>
              </a:rPr>
              <a:t>思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229" dirty="0" err="1">
                <a:latin typeface="MS UI Gothic"/>
                <a:cs typeface="MS UI Gothic"/>
              </a:rPr>
              <a:t>ま</a:t>
            </a:r>
            <a:r>
              <a:rPr sz="1600" spc="260" dirty="0" err="1">
                <a:latin typeface="MS UI Gothic"/>
                <a:cs typeface="MS UI Gothic"/>
              </a:rPr>
              <a:t>す</a:t>
            </a:r>
            <a:r>
              <a:rPr sz="1600" spc="305">
                <a:latin typeface="MS UI Gothic"/>
                <a:cs typeface="MS UI Gothic"/>
              </a:rPr>
              <a:t>！</a:t>
            </a:r>
            <a:endParaRPr lang="en-US" sz="1600" spc="305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60">
                <a:latin typeface="MS UI Gothic"/>
                <a:cs typeface="MS UI Gothic"/>
              </a:rPr>
              <a:t>ぜ</a:t>
            </a:r>
            <a:r>
              <a:rPr sz="1600" spc="250">
                <a:latin typeface="MS UI Gothic"/>
                <a:cs typeface="MS UI Gothic"/>
              </a:rPr>
              <a:t>ひお</a:t>
            </a:r>
            <a:r>
              <a:rPr sz="1600" spc="305">
                <a:latin typeface="MS UI Gothic"/>
                <a:cs typeface="MS UI Gothic"/>
              </a:rPr>
              <a:t>楽</a:t>
            </a:r>
            <a:r>
              <a:rPr sz="1600" spc="225">
                <a:latin typeface="MS UI Gothic"/>
                <a:cs typeface="MS UI Gothic"/>
              </a:rPr>
              <a:t>し</a:t>
            </a:r>
            <a:r>
              <a:rPr sz="1600" spc="22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み</a:t>
            </a:r>
            <a:r>
              <a:rPr sz="1600" spc="175" dirty="0">
                <a:latin typeface="MS UI Gothic"/>
                <a:cs typeface="MS UI Gothic"/>
              </a:rPr>
              <a:t>頂</a:t>
            </a:r>
            <a:r>
              <a:rPr sz="1600" spc="145" dirty="0">
                <a:latin typeface="MS UI Gothic"/>
                <a:cs typeface="MS UI Gothic"/>
              </a:rPr>
              <a:t>け</a:t>
            </a:r>
            <a:r>
              <a:rPr sz="1600" spc="165" dirty="0">
                <a:latin typeface="MS UI Gothic"/>
                <a:cs typeface="MS UI Gothic"/>
              </a:rPr>
              <a:t>れ</a:t>
            </a:r>
            <a:r>
              <a:rPr sz="1600" spc="280" dirty="0">
                <a:latin typeface="MS UI Gothic"/>
                <a:cs typeface="MS UI Gothic"/>
              </a:rPr>
              <a:t>ば</a:t>
            </a:r>
            <a:r>
              <a:rPr sz="1600" spc="204" dirty="0">
                <a:latin typeface="MS UI Gothic"/>
                <a:cs typeface="MS UI Gothic"/>
              </a:rPr>
              <a:t>と</a:t>
            </a:r>
            <a:r>
              <a:rPr sz="1600" spc="335" dirty="0">
                <a:latin typeface="MS UI Gothic"/>
                <a:cs typeface="MS UI Gothic"/>
              </a:rPr>
              <a:t>思</a:t>
            </a:r>
            <a:r>
              <a:rPr sz="1600" spc="380" dirty="0">
                <a:latin typeface="MS UI Gothic"/>
                <a:cs typeface="MS UI Gothic"/>
              </a:rPr>
              <a:t>い</a:t>
            </a:r>
            <a:r>
              <a:rPr sz="1600" spc="355" dirty="0">
                <a:latin typeface="MS UI Gothic"/>
                <a:cs typeface="MS UI Gothic"/>
              </a:rPr>
              <a:t>ま</a:t>
            </a:r>
            <a:r>
              <a:rPr sz="1600" spc="395" dirty="0">
                <a:latin typeface="MS UI Gothic"/>
                <a:cs typeface="MS UI Gothic"/>
              </a:rPr>
              <a:t>す</a:t>
            </a:r>
            <a:r>
              <a:rPr sz="1600" spc="31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7650" y="145414"/>
            <a:ext cx="7161530" cy="4204335"/>
            <a:chOff x="247650" y="145414"/>
            <a:chExt cx="7161530" cy="4204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5750" y="2012949"/>
              <a:ext cx="3446145" cy="22987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6700" y="1993899"/>
              <a:ext cx="3484245" cy="2336800"/>
            </a:xfrm>
            <a:custGeom>
              <a:avLst/>
              <a:gdLst/>
              <a:ahLst/>
              <a:cxnLst/>
              <a:rect l="l" t="t" r="r" b="b"/>
              <a:pathLst>
                <a:path w="3484245" h="2336800">
                  <a:moveTo>
                    <a:pt x="0" y="2336800"/>
                  </a:moveTo>
                  <a:lnTo>
                    <a:pt x="3484245" y="2336800"/>
                  </a:lnTo>
                  <a:lnTo>
                    <a:pt x="348424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2170" y="145414"/>
              <a:ext cx="2747010" cy="9779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0700" y="146049"/>
              <a:ext cx="1644650" cy="9779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0268" y="505967"/>
              <a:ext cx="6154674" cy="147447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48334" y="4414519"/>
            <a:ext cx="6166485" cy="3257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2550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650"/>
              </a:spcBef>
            </a:pPr>
            <a:r>
              <a:rPr sz="1050" b="1" spc="170" dirty="0">
                <a:latin typeface="Microsoft YaHei UI"/>
                <a:cs typeface="Microsoft YaHei UI"/>
              </a:rPr>
              <a:t>※</a:t>
            </a:r>
            <a:r>
              <a:rPr sz="1050" b="1" spc="5" dirty="0">
                <a:latin typeface="Microsoft YaHei UI"/>
                <a:cs typeface="Microsoft YaHei UI"/>
              </a:rPr>
              <a:t>注：過</a:t>
            </a:r>
            <a:r>
              <a:rPr sz="1050" b="1" dirty="0">
                <a:latin typeface="Microsoft YaHei UI"/>
                <a:cs typeface="Microsoft YaHei UI"/>
              </a:rPr>
              <a:t>去</a:t>
            </a:r>
            <a:r>
              <a:rPr sz="1050" b="1" spc="5" dirty="0">
                <a:latin typeface="Microsoft YaHei UI"/>
                <a:cs typeface="Microsoft YaHei UI"/>
              </a:rPr>
              <a:t>のイベ</a:t>
            </a:r>
            <a:r>
              <a:rPr sz="1050" b="1" spc="-10" dirty="0">
                <a:latin typeface="Microsoft YaHei UI"/>
                <a:cs typeface="Microsoft YaHei UI"/>
              </a:rPr>
              <a:t>ン</a:t>
            </a:r>
            <a:r>
              <a:rPr sz="1050" b="1" spc="5" dirty="0">
                <a:latin typeface="Microsoft YaHei UI"/>
                <a:cs typeface="Microsoft YaHei UI"/>
              </a:rPr>
              <a:t>ト</a:t>
            </a:r>
            <a:r>
              <a:rPr sz="1050" b="1" spc="-10" dirty="0">
                <a:latin typeface="Microsoft YaHei UI"/>
                <a:cs typeface="Microsoft YaHei UI"/>
              </a:rPr>
              <a:t>参</a:t>
            </a:r>
            <a:r>
              <a:rPr sz="1050" b="1" spc="5" dirty="0">
                <a:latin typeface="Microsoft YaHei UI"/>
                <a:cs typeface="Microsoft YaHei UI"/>
              </a:rPr>
              <a:t>加時の写真。当日</a:t>
            </a:r>
            <a:r>
              <a:rPr sz="1050" b="1" spc="-10" dirty="0">
                <a:latin typeface="Microsoft YaHei UI"/>
                <a:cs typeface="Microsoft YaHei UI"/>
              </a:rPr>
              <a:t>の</a:t>
            </a:r>
            <a:r>
              <a:rPr sz="1050" b="1" spc="5" dirty="0">
                <a:latin typeface="Microsoft YaHei UI"/>
                <a:cs typeface="Microsoft YaHei UI"/>
              </a:rPr>
              <a:t>参</a:t>
            </a:r>
            <a:r>
              <a:rPr sz="1050" b="1" spc="-10" dirty="0">
                <a:latin typeface="Microsoft YaHei UI"/>
                <a:cs typeface="Microsoft YaHei UI"/>
              </a:rPr>
              <a:t>加</a:t>
            </a:r>
            <a:r>
              <a:rPr sz="1050" b="1" spc="5" dirty="0">
                <a:latin typeface="Microsoft YaHei UI"/>
                <a:cs typeface="Microsoft YaHei UI"/>
              </a:rPr>
              <a:t>人数・衣装等は写</a:t>
            </a:r>
            <a:r>
              <a:rPr sz="1050" b="1" spc="-10" dirty="0">
                <a:latin typeface="Microsoft YaHei UI"/>
                <a:cs typeface="Microsoft YaHei UI"/>
              </a:rPr>
              <a:t>真</a:t>
            </a:r>
            <a:r>
              <a:rPr sz="1050" b="1" spc="5" dirty="0">
                <a:latin typeface="Microsoft YaHei UI"/>
                <a:cs typeface="Microsoft YaHei UI"/>
              </a:rPr>
              <a:t>と</a:t>
            </a:r>
            <a:r>
              <a:rPr sz="1050" b="1" spc="-10" dirty="0">
                <a:latin typeface="Microsoft YaHei UI"/>
                <a:cs typeface="Microsoft YaHei UI"/>
              </a:rPr>
              <a:t>異</a:t>
            </a:r>
            <a:r>
              <a:rPr sz="1050" b="1" spc="5" dirty="0">
                <a:latin typeface="Microsoft YaHei UI"/>
                <a:cs typeface="Microsoft YaHei UI"/>
              </a:rPr>
              <a:t>なる場合がござい</a:t>
            </a:r>
            <a:r>
              <a:rPr sz="1050" b="1" spc="-10" dirty="0">
                <a:latin typeface="Microsoft YaHei UI"/>
                <a:cs typeface="Microsoft YaHei UI"/>
              </a:rPr>
              <a:t>ま</a:t>
            </a:r>
            <a:r>
              <a:rPr sz="1050" b="1" spc="5" dirty="0">
                <a:latin typeface="Microsoft YaHei UI"/>
                <a:cs typeface="Microsoft YaHei UI"/>
              </a:rPr>
              <a:t>す</a:t>
            </a:r>
            <a:endParaRPr sz="1050">
              <a:latin typeface="Microsoft YaHei UI"/>
              <a:cs typeface="Microsoft YaHei U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52012" y="989185"/>
            <a:ext cx="6731966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25" dirty="0" err="1"/>
              <a:t>津軽三味</a:t>
            </a:r>
            <a:r>
              <a:rPr sz="5400" spc="1325" dirty="0" err="1"/>
              <a:t>線</a:t>
            </a:r>
            <a:r>
              <a:rPr lang="en-US" sz="5400" spc="25" dirty="0"/>
              <a:t> </a:t>
            </a:r>
            <a:r>
              <a:rPr lang="ja-JP" altLang="en-US" sz="5400" spc="25" dirty="0"/>
              <a:t>弦音巴</a:t>
            </a:r>
            <a:endParaRPr sz="5400" spc="25" dirty="0"/>
          </a:p>
        </p:txBody>
      </p:sp>
      <p:grpSp>
        <p:nvGrpSpPr>
          <p:cNvPr id="11" name="object 11"/>
          <p:cNvGrpSpPr/>
          <p:nvPr/>
        </p:nvGrpSpPr>
        <p:grpSpPr>
          <a:xfrm>
            <a:off x="273050" y="1969134"/>
            <a:ext cx="7072630" cy="8495665"/>
            <a:chOff x="273050" y="1969134"/>
            <a:chExt cx="7072630" cy="849566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66515" y="2007234"/>
              <a:ext cx="3441065" cy="22987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47465" y="1988184"/>
              <a:ext cx="3479165" cy="2336800"/>
            </a:xfrm>
            <a:custGeom>
              <a:avLst/>
              <a:gdLst/>
              <a:ahLst/>
              <a:cxnLst/>
              <a:rect l="l" t="t" r="r" b="b"/>
              <a:pathLst>
                <a:path w="3479165" h="2336800">
                  <a:moveTo>
                    <a:pt x="0" y="2336800"/>
                  </a:moveTo>
                  <a:lnTo>
                    <a:pt x="3479165" y="2336800"/>
                  </a:lnTo>
                  <a:lnTo>
                    <a:pt x="347916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9400" y="9027667"/>
              <a:ext cx="7010400" cy="1431290"/>
            </a:xfrm>
            <a:custGeom>
              <a:avLst/>
              <a:gdLst/>
              <a:ahLst/>
              <a:cxnLst/>
              <a:rect l="l" t="t" r="r" b="b"/>
              <a:pathLst>
                <a:path w="7010400" h="1431290">
                  <a:moveTo>
                    <a:pt x="7010400" y="0"/>
                  </a:moveTo>
                  <a:lnTo>
                    <a:pt x="7002065" y="41269"/>
                  </a:lnTo>
                  <a:lnTo>
                    <a:pt x="6979348" y="74977"/>
                  </a:lnTo>
                  <a:lnTo>
                    <a:pt x="6945677" y="97708"/>
                  </a:lnTo>
                  <a:lnTo>
                    <a:pt x="6904482" y="106045"/>
                  </a:lnTo>
                  <a:lnTo>
                    <a:pt x="105968" y="106045"/>
                  </a:lnTo>
                  <a:lnTo>
                    <a:pt x="64722" y="114361"/>
                  </a:lnTo>
                  <a:lnTo>
                    <a:pt x="31038" y="137048"/>
                  </a:lnTo>
                  <a:lnTo>
                    <a:pt x="8328" y="170713"/>
                  </a:lnTo>
                  <a:lnTo>
                    <a:pt x="0" y="211963"/>
                  </a:lnTo>
                  <a:lnTo>
                    <a:pt x="0" y="1324813"/>
                  </a:lnTo>
                  <a:lnTo>
                    <a:pt x="8328" y="1366059"/>
                  </a:lnTo>
                  <a:lnTo>
                    <a:pt x="31038" y="1399743"/>
                  </a:lnTo>
                  <a:lnTo>
                    <a:pt x="64722" y="1422453"/>
                  </a:lnTo>
                  <a:lnTo>
                    <a:pt x="105968" y="1430782"/>
                  </a:lnTo>
                  <a:lnTo>
                    <a:pt x="147215" y="1422453"/>
                  </a:lnTo>
                  <a:lnTo>
                    <a:pt x="180898" y="1399743"/>
                  </a:lnTo>
                  <a:lnTo>
                    <a:pt x="203609" y="1366059"/>
                  </a:lnTo>
                  <a:lnTo>
                    <a:pt x="211937" y="1324813"/>
                  </a:lnTo>
                  <a:lnTo>
                    <a:pt x="211950" y="1218831"/>
                  </a:lnTo>
                  <a:lnTo>
                    <a:pt x="6904482" y="1218831"/>
                  </a:lnTo>
                  <a:lnTo>
                    <a:pt x="6945677" y="1210505"/>
                  </a:lnTo>
                  <a:lnTo>
                    <a:pt x="6979348" y="1187797"/>
                  </a:lnTo>
                  <a:lnTo>
                    <a:pt x="7002065" y="1154114"/>
                  </a:lnTo>
                  <a:lnTo>
                    <a:pt x="7010400" y="1112862"/>
                  </a:lnTo>
                  <a:lnTo>
                    <a:pt x="7010400" y="318008"/>
                  </a:lnTo>
                  <a:lnTo>
                    <a:pt x="105968" y="318008"/>
                  </a:lnTo>
                  <a:lnTo>
                    <a:pt x="105968" y="211963"/>
                  </a:lnTo>
                  <a:lnTo>
                    <a:pt x="110132" y="191365"/>
                  </a:lnTo>
                  <a:lnTo>
                    <a:pt x="121488" y="174529"/>
                  </a:lnTo>
                  <a:lnTo>
                    <a:pt x="138329" y="163171"/>
                  </a:lnTo>
                  <a:lnTo>
                    <a:pt x="158953" y="159004"/>
                  </a:lnTo>
                  <a:lnTo>
                    <a:pt x="7010400" y="159004"/>
                  </a:lnTo>
                  <a:lnTo>
                    <a:pt x="7010400" y="0"/>
                  </a:lnTo>
                  <a:close/>
                </a:path>
                <a:path w="7010400" h="1431290">
                  <a:moveTo>
                    <a:pt x="7010400" y="159004"/>
                  </a:moveTo>
                  <a:lnTo>
                    <a:pt x="158953" y="159004"/>
                  </a:lnTo>
                  <a:lnTo>
                    <a:pt x="179576" y="163171"/>
                  </a:lnTo>
                  <a:lnTo>
                    <a:pt x="196418" y="174529"/>
                  </a:lnTo>
                  <a:lnTo>
                    <a:pt x="207773" y="191365"/>
                  </a:lnTo>
                  <a:lnTo>
                    <a:pt x="211937" y="211963"/>
                  </a:lnTo>
                  <a:lnTo>
                    <a:pt x="203609" y="253232"/>
                  </a:lnTo>
                  <a:lnTo>
                    <a:pt x="180898" y="286940"/>
                  </a:lnTo>
                  <a:lnTo>
                    <a:pt x="147215" y="309671"/>
                  </a:lnTo>
                  <a:lnTo>
                    <a:pt x="105968" y="318008"/>
                  </a:lnTo>
                  <a:lnTo>
                    <a:pt x="7010400" y="318008"/>
                  </a:lnTo>
                  <a:lnTo>
                    <a:pt x="7010400" y="159004"/>
                  </a:lnTo>
                  <a:close/>
                </a:path>
                <a:path w="7010400" h="1431290">
                  <a:moveTo>
                    <a:pt x="6798436" y="0"/>
                  </a:moveTo>
                  <a:lnTo>
                    <a:pt x="6798436" y="106045"/>
                  </a:lnTo>
                  <a:lnTo>
                    <a:pt x="6904482" y="106045"/>
                  </a:lnTo>
                  <a:lnTo>
                    <a:pt x="6904482" y="53086"/>
                  </a:lnTo>
                  <a:lnTo>
                    <a:pt x="6851396" y="53086"/>
                  </a:lnTo>
                  <a:lnTo>
                    <a:pt x="6830798" y="48916"/>
                  </a:lnTo>
                  <a:lnTo>
                    <a:pt x="6813962" y="37544"/>
                  </a:lnTo>
                  <a:lnTo>
                    <a:pt x="6802604" y="20671"/>
                  </a:lnTo>
                  <a:lnTo>
                    <a:pt x="6798436" y="0"/>
                  </a:lnTo>
                  <a:close/>
                </a:path>
                <a:path w="7010400" h="1431290">
                  <a:moveTo>
                    <a:pt x="6904482" y="0"/>
                  </a:moveTo>
                  <a:lnTo>
                    <a:pt x="6900312" y="20671"/>
                  </a:lnTo>
                  <a:lnTo>
                    <a:pt x="6888940" y="37544"/>
                  </a:lnTo>
                  <a:lnTo>
                    <a:pt x="6872067" y="48916"/>
                  </a:lnTo>
                  <a:lnTo>
                    <a:pt x="6851396" y="53086"/>
                  </a:lnTo>
                  <a:lnTo>
                    <a:pt x="6904482" y="53086"/>
                  </a:lnTo>
                  <a:lnTo>
                    <a:pt x="6904482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5368" y="8921750"/>
              <a:ext cx="6904990" cy="424180"/>
            </a:xfrm>
            <a:custGeom>
              <a:avLst/>
              <a:gdLst/>
              <a:ahLst/>
              <a:cxnLst/>
              <a:rect l="l" t="t" r="r" b="b"/>
              <a:pathLst>
                <a:path w="6904990" h="424179">
                  <a:moveTo>
                    <a:pt x="52984" y="264921"/>
                  </a:moveTo>
                  <a:lnTo>
                    <a:pt x="32361" y="269089"/>
                  </a:lnTo>
                  <a:lnTo>
                    <a:pt x="15519" y="280447"/>
                  </a:lnTo>
                  <a:lnTo>
                    <a:pt x="4164" y="297283"/>
                  </a:lnTo>
                  <a:lnTo>
                    <a:pt x="0" y="317880"/>
                  </a:lnTo>
                  <a:lnTo>
                    <a:pt x="0" y="423925"/>
                  </a:lnTo>
                  <a:lnTo>
                    <a:pt x="41246" y="415589"/>
                  </a:lnTo>
                  <a:lnTo>
                    <a:pt x="74929" y="392858"/>
                  </a:lnTo>
                  <a:lnTo>
                    <a:pt x="97640" y="359150"/>
                  </a:lnTo>
                  <a:lnTo>
                    <a:pt x="105968" y="317880"/>
                  </a:lnTo>
                  <a:lnTo>
                    <a:pt x="101804" y="297283"/>
                  </a:lnTo>
                  <a:lnTo>
                    <a:pt x="90449" y="280447"/>
                  </a:lnTo>
                  <a:lnTo>
                    <a:pt x="73607" y="269089"/>
                  </a:lnTo>
                  <a:lnTo>
                    <a:pt x="52984" y="264921"/>
                  </a:lnTo>
                  <a:close/>
                </a:path>
                <a:path w="6904990" h="424179">
                  <a:moveTo>
                    <a:pt x="6904431" y="105917"/>
                  </a:moveTo>
                  <a:lnTo>
                    <a:pt x="6798513" y="105917"/>
                  </a:lnTo>
                  <a:lnTo>
                    <a:pt x="6798513" y="211962"/>
                  </a:lnTo>
                  <a:lnTo>
                    <a:pt x="6839708" y="203626"/>
                  </a:lnTo>
                  <a:lnTo>
                    <a:pt x="6873379" y="180895"/>
                  </a:lnTo>
                  <a:lnTo>
                    <a:pt x="6896096" y="147187"/>
                  </a:lnTo>
                  <a:lnTo>
                    <a:pt x="6904431" y="105917"/>
                  </a:lnTo>
                  <a:close/>
                </a:path>
                <a:path w="6904990" h="424179">
                  <a:moveTo>
                    <a:pt x="6798513" y="0"/>
                  </a:moveTo>
                  <a:lnTo>
                    <a:pt x="6757244" y="8334"/>
                  </a:lnTo>
                  <a:lnTo>
                    <a:pt x="6723535" y="31051"/>
                  </a:lnTo>
                  <a:lnTo>
                    <a:pt x="6700804" y="64722"/>
                  </a:lnTo>
                  <a:lnTo>
                    <a:pt x="6692468" y="105917"/>
                  </a:lnTo>
                  <a:lnTo>
                    <a:pt x="6696635" y="126589"/>
                  </a:lnTo>
                  <a:lnTo>
                    <a:pt x="6707993" y="143462"/>
                  </a:lnTo>
                  <a:lnTo>
                    <a:pt x="6724829" y="154834"/>
                  </a:lnTo>
                  <a:lnTo>
                    <a:pt x="6745427" y="159003"/>
                  </a:lnTo>
                  <a:lnTo>
                    <a:pt x="6766098" y="154834"/>
                  </a:lnTo>
                  <a:lnTo>
                    <a:pt x="6782971" y="143462"/>
                  </a:lnTo>
                  <a:lnTo>
                    <a:pt x="6794344" y="126589"/>
                  </a:lnTo>
                  <a:lnTo>
                    <a:pt x="6798513" y="105917"/>
                  </a:lnTo>
                  <a:lnTo>
                    <a:pt x="6904431" y="105917"/>
                  </a:lnTo>
                  <a:lnTo>
                    <a:pt x="6896096" y="64722"/>
                  </a:lnTo>
                  <a:lnTo>
                    <a:pt x="6873379" y="31051"/>
                  </a:lnTo>
                  <a:lnTo>
                    <a:pt x="6839708" y="8334"/>
                  </a:lnTo>
                  <a:lnTo>
                    <a:pt x="6798513" y="0"/>
                  </a:lnTo>
                  <a:close/>
                </a:path>
              </a:pathLst>
            </a:custGeom>
            <a:solidFill>
              <a:srgbClr val="9EB4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79400" y="8921750"/>
              <a:ext cx="7010400" cy="1536700"/>
            </a:xfrm>
            <a:custGeom>
              <a:avLst/>
              <a:gdLst/>
              <a:ahLst/>
              <a:cxnLst/>
              <a:rect l="l" t="t" r="r" b="b"/>
              <a:pathLst>
                <a:path w="7010400" h="1536700">
                  <a:moveTo>
                    <a:pt x="0" y="317880"/>
                  </a:moveTo>
                  <a:lnTo>
                    <a:pt x="8328" y="276631"/>
                  </a:lnTo>
                  <a:lnTo>
                    <a:pt x="31038" y="242966"/>
                  </a:lnTo>
                  <a:lnTo>
                    <a:pt x="64722" y="220279"/>
                  </a:lnTo>
                  <a:lnTo>
                    <a:pt x="105968" y="211962"/>
                  </a:lnTo>
                  <a:lnTo>
                    <a:pt x="6798436" y="211962"/>
                  </a:lnTo>
                  <a:lnTo>
                    <a:pt x="6798436" y="105917"/>
                  </a:lnTo>
                  <a:lnTo>
                    <a:pt x="6806773" y="64722"/>
                  </a:lnTo>
                  <a:lnTo>
                    <a:pt x="6829504" y="31051"/>
                  </a:lnTo>
                  <a:lnTo>
                    <a:pt x="6863212" y="8334"/>
                  </a:lnTo>
                  <a:lnTo>
                    <a:pt x="6904482" y="0"/>
                  </a:lnTo>
                  <a:lnTo>
                    <a:pt x="6945677" y="8334"/>
                  </a:lnTo>
                  <a:lnTo>
                    <a:pt x="6979348" y="31051"/>
                  </a:lnTo>
                  <a:lnTo>
                    <a:pt x="7002065" y="64722"/>
                  </a:lnTo>
                  <a:lnTo>
                    <a:pt x="7010400" y="105917"/>
                  </a:lnTo>
                  <a:lnTo>
                    <a:pt x="7010400" y="1218780"/>
                  </a:lnTo>
                  <a:lnTo>
                    <a:pt x="7002065" y="1260032"/>
                  </a:lnTo>
                  <a:lnTo>
                    <a:pt x="6979348" y="1293715"/>
                  </a:lnTo>
                  <a:lnTo>
                    <a:pt x="6945677" y="1316423"/>
                  </a:lnTo>
                  <a:lnTo>
                    <a:pt x="6904482" y="1324749"/>
                  </a:lnTo>
                  <a:lnTo>
                    <a:pt x="211950" y="1324749"/>
                  </a:lnTo>
                  <a:lnTo>
                    <a:pt x="211950" y="1430731"/>
                  </a:lnTo>
                  <a:lnTo>
                    <a:pt x="203622" y="1471977"/>
                  </a:lnTo>
                  <a:lnTo>
                    <a:pt x="180911" y="1505661"/>
                  </a:lnTo>
                  <a:lnTo>
                    <a:pt x="147227" y="1528371"/>
                  </a:lnTo>
                  <a:lnTo>
                    <a:pt x="105981" y="1536699"/>
                  </a:lnTo>
                  <a:lnTo>
                    <a:pt x="64729" y="1528371"/>
                  </a:lnTo>
                  <a:lnTo>
                    <a:pt x="31046" y="1505661"/>
                  </a:lnTo>
                  <a:lnTo>
                    <a:pt x="8338" y="1471977"/>
                  </a:lnTo>
                  <a:lnTo>
                    <a:pt x="12" y="1430731"/>
                  </a:lnTo>
                  <a:lnTo>
                    <a:pt x="0" y="31788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71486" y="9021317"/>
              <a:ext cx="224663" cy="1187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050" y="9180321"/>
              <a:ext cx="224637" cy="17170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91350" y="9239630"/>
              <a:ext cx="0" cy="1007110"/>
            </a:xfrm>
            <a:custGeom>
              <a:avLst/>
              <a:gdLst/>
              <a:ahLst/>
              <a:cxnLst/>
              <a:rect l="l" t="t" r="r" b="b"/>
              <a:pathLst>
                <a:path h="1007109">
                  <a:moveTo>
                    <a:pt x="0" y="0"/>
                  </a:moveTo>
                  <a:lnTo>
                    <a:pt x="0" y="1006868"/>
                  </a:lnTo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113533" y="628903"/>
            <a:ext cx="3329304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MS Gothic"/>
                <a:cs typeface="MS Gothic"/>
              </a:rPr>
              <a:t>オンラ</a:t>
            </a:r>
            <a:r>
              <a:rPr sz="2600" spc="-15" dirty="0">
                <a:latin typeface="MS Gothic"/>
                <a:cs typeface="MS Gothic"/>
              </a:rPr>
              <a:t>イ</a:t>
            </a:r>
            <a:r>
              <a:rPr sz="2600" dirty="0">
                <a:latin typeface="MS Gothic"/>
                <a:cs typeface="MS Gothic"/>
              </a:rPr>
              <a:t>ンコン</a:t>
            </a:r>
            <a:r>
              <a:rPr sz="2600" spc="-15" dirty="0">
                <a:latin typeface="MS Gothic"/>
                <a:cs typeface="MS Gothic"/>
              </a:rPr>
              <a:t>サ</a:t>
            </a:r>
            <a:r>
              <a:rPr sz="2600" dirty="0">
                <a:latin typeface="MS Gothic"/>
                <a:cs typeface="MS Gothic"/>
              </a:rPr>
              <a:t>ート</a:t>
            </a:r>
            <a:endParaRPr sz="2600">
              <a:latin typeface="MS Gothic"/>
              <a:cs typeface="MS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1500" y="9207500"/>
            <a:ext cx="6565900" cy="893193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2555" rIns="0" bIns="0" rtlCol="0">
            <a:spAutoFit/>
          </a:bodyPr>
          <a:lstStyle/>
          <a:p>
            <a:pPr marL="452755">
              <a:lnSpc>
                <a:spcPct val="100000"/>
              </a:lnSpc>
              <a:spcBef>
                <a:spcPts val="965"/>
              </a:spcBef>
            </a:pPr>
            <a:r>
              <a:rPr lang="en-US" altLang="ja-JP" sz="5000" spc="5">
                <a:latin typeface="MS Gothic"/>
                <a:cs typeface="MS Gothic"/>
              </a:rPr>
              <a:t>12</a:t>
            </a:r>
            <a:r>
              <a:rPr sz="5000">
                <a:latin typeface="MS Gothic"/>
                <a:cs typeface="MS Gothic"/>
              </a:rPr>
              <a:t>月</a:t>
            </a:r>
            <a:r>
              <a:rPr sz="5000" spc="-1265">
                <a:latin typeface="MS Gothic"/>
                <a:cs typeface="MS Gothic"/>
              </a:rPr>
              <a:t> </a:t>
            </a:r>
            <a:r>
              <a:rPr lang="en-US" altLang="ja-JP" sz="5000" spc="5">
                <a:latin typeface="MS Gothic"/>
                <a:cs typeface="MS Gothic"/>
              </a:rPr>
              <a:t>14</a:t>
            </a:r>
            <a:r>
              <a:rPr sz="5000" spc="-1250">
                <a:latin typeface="MS Gothic"/>
                <a:cs typeface="MS Gothic"/>
              </a:rPr>
              <a:t> </a:t>
            </a:r>
            <a:r>
              <a:rPr sz="5000" spc="-15" dirty="0">
                <a:latin typeface="MS Gothic"/>
                <a:cs typeface="MS Gothic"/>
              </a:rPr>
              <a:t>日</a:t>
            </a:r>
            <a:r>
              <a:rPr sz="5000" spc="5" dirty="0">
                <a:latin typeface="MS Gothic"/>
                <a:cs typeface="MS Gothic"/>
              </a:rPr>
              <a:t>(</a:t>
            </a:r>
            <a:r>
              <a:rPr sz="5000" spc="-15" dirty="0">
                <a:latin typeface="MS Gothic"/>
                <a:cs typeface="MS Gothic"/>
              </a:rPr>
              <a:t>土</a:t>
            </a:r>
            <a:r>
              <a:rPr sz="5000" spc="-10" dirty="0">
                <a:latin typeface="MS Gothic"/>
                <a:cs typeface="MS Gothic"/>
              </a:rPr>
              <a:t>)</a:t>
            </a:r>
            <a:r>
              <a:rPr sz="5000" dirty="0">
                <a:latin typeface="MS Gothic"/>
                <a:cs typeface="MS Gothic"/>
              </a:rPr>
              <a:t>14:00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51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Microsoft YaHei UI</vt:lpstr>
      <vt:lpstr>MS UI Gothic</vt:lpstr>
      <vt:lpstr>MS Gothic</vt:lpstr>
      <vt:lpstr>Calibri</vt:lpstr>
      <vt:lpstr>Office Theme</vt:lpstr>
      <vt:lpstr>津軽三味線 弦音巴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津軽三味線 弦音巴</dc:title>
  <dc:creator>SCN-BBJ</dc:creator>
  <cp:lastModifiedBy>田淵 朋世</cp:lastModifiedBy>
  <cp:revision>5</cp:revision>
  <dcterms:created xsi:type="dcterms:W3CDTF">2023-04-27T04:20:41Z</dcterms:created>
  <dcterms:modified xsi:type="dcterms:W3CDTF">2024-11-21T05:43:23Z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2023-04-27T00:00:00Z</vt:filetime>
  </property>
</Properties>
</file>