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本文レベル1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作者と日付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プレゼンテーションのタイトル"/>
          <p:cNvSpPr txBox="1"/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3" name="本文レベル1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プレゼンテーションのサブタイトル</a:t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本文レベル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本文レベル1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ファクト情報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0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本文レベル1…"/>
          <p:cNvSpPr txBox="1"/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属性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本文レベル1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pc="-200" sz="8500"/>
            </a:lvl1pPr>
          </a:lstStyle>
          <a:p>
            <a:pPr/>
            <a:r>
              <a:t>“重要な引用”</a:t>
            </a:r>
          </a:p>
        </p:txBody>
      </p:sp>
      <p:sp>
        <p:nvSpPr>
          <p:cNvPr id="11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炒飯、ゆで卵、箸が添えられたボウル1杯のサラダ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サーモンケーキ、サラダ、フムスが入ったボウル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パセリバター、煎りヘーゼルナッツ、削ったパルメザンチーズがかかったパッパルデッレパスタ1皿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炒飯、ゆで卵、箸が添えられたボウル1杯のサラダ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プレゼンテーションのタイトル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3" name="本文レベル1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作者と日付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本文レベル1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プレゼンテーションのサブタイトル</a:t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スライドのタイトル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スライドのタイトル</a:t>
            </a:r>
          </a:p>
        </p:txBody>
      </p:sp>
      <p:sp>
        <p:nvSpPr>
          <p:cNvPr id="34" name="本文レベル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xfrm>
            <a:off x="12001464" y="13078833"/>
            <a:ext cx="368574" cy="381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43" name="本文レベル1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本文レベル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スライドの箇条書きテキスト</a:t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本文レベル1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本文レベル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スライドの箇条書きテキスト</a:t>
            </a:r>
          </a:p>
        </p:txBody>
      </p:sp>
      <p:sp>
        <p:nvSpPr>
          <p:cNvPr id="62" name="パセリバター、煎りヘーゼルナッツ、削ったパルメザンチーズがかかったパッパルデッレパスタ1皿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セクションタイトル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+mj-lt"/>
                <a:ea typeface="+mj-ea"/>
                <a:cs typeface="+mj-cs"/>
                <a:sym typeface="ヒラギノ角ゴ ProN W3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72" name="スライド番号"/>
          <p:cNvSpPr txBox="1"/>
          <p:nvPr>
            <p:ph type="sldNum" sz="quarter" idx="2"/>
          </p:nvPr>
        </p:nvSpPr>
        <p:spPr>
          <a:xfrm>
            <a:off x="12001464" y="13078833"/>
            <a:ext cx="368574" cy="381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80" name="本文レベル1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題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89" name="本文レベル1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pPr/>
            <a:r>
              <a:t>議題のサブタイトル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本文レベル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議題のトピック</a:t>
            </a:r>
          </a:p>
        </p:txBody>
      </p:sp>
      <p:sp>
        <p:nvSpPr>
          <p:cNvPr id="9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本文レベル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タイトルテキスト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12001464" y="13074598"/>
            <a:ext cx="36857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b="0" sz="1800">
                <a:solidFill>
                  <a:srgbClr val="000000"/>
                </a:solidFill>
                <a:latin typeface="+mj-lt"/>
                <a:ea typeface="+mj-ea"/>
                <a:cs typeface="+mj-cs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1.jpeg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24384005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毎月第１木曜日 15:00〜16:00"/>
          <p:cNvSpPr txBox="1"/>
          <p:nvPr>
            <p:ph type="body" sz="quarter" idx="1"/>
          </p:nvPr>
        </p:nvSpPr>
        <p:spPr>
          <a:xfrm>
            <a:off x="9700214" y="3734888"/>
            <a:ext cx="13862169" cy="1753655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 defTabSz="652977">
              <a:defRPr b="0" sz="8648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11938" dist="59689" dir="12660000">
                    <a:srgbClr val="000000"/>
                  </a:outerShdw>
                </a:effectLst>
                <a:latin typeface="しねきゃぷしょん"/>
                <a:ea typeface="しねきゃぷしょん"/>
                <a:cs typeface="しねきゃぷしょん"/>
                <a:sym typeface="しねきゃぷしょん"/>
              </a:defRPr>
            </a:lvl1pPr>
          </a:lstStyle>
          <a:p>
            <a:pPr/>
            <a:r>
              <a:t>毎月第１木曜日14:00〜15:00</a:t>
            </a:r>
          </a:p>
        </p:txBody>
      </p:sp>
      <p:sp>
        <p:nvSpPr>
          <p:cNvPr id="153" name="マコトの音世界"/>
          <p:cNvSpPr txBox="1"/>
          <p:nvPr>
            <p:ph type="title"/>
          </p:nvPr>
        </p:nvSpPr>
        <p:spPr>
          <a:xfrm>
            <a:off x="6061788" y="-1741737"/>
            <a:ext cx="18305774" cy="4872796"/>
          </a:xfrm>
          <a:prstGeom prst="rect">
            <a:avLst/>
          </a:prstGeom>
          <a:effectLst>
            <a:outerShdw sx="100000" sy="100000" kx="0" ky="0" algn="b" rotWithShape="0" blurRad="114300" dist="117526" dir="2327602">
              <a:srgbClr val="000000">
                <a:alpha val="54197"/>
              </a:srgbClr>
            </a:outerShdw>
          </a:effectLst>
        </p:spPr>
        <p:txBody>
          <a:bodyPr/>
          <a:lstStyle>
            <a:lvl1pPr defTabSz="2170121">
              <a:defRPr b="0" spc="-588" sz="20200">
                <a:ln w="50800" cap="flat">
                  <a:solidFill>
                    <a:srgbClr val="FF26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しねきゃぷしょん"/>
                <a:ea typeface="しねきゃぷしょん"/>
                <a:cs typeface="しねきゃぷしょん"/>
                <a:sym typeface="しねきゃぷしょん"/>
              </a:defRPr>
            </a:lvl1pPr>
          </a:lstStyle>
          <a:p>
            <a:pPr/>
            <a:r>
              <a:t>マコトの音世界</a:t>
            </a:r>
          </a:p>
        </p:txBody>
      </p:sp>
      <p:pic>
        <p:nvPicPr>
          <p:cNvPr id="154" name="さやか.png" descr="さやか.png"/>
          <p:cNvPicPr>
            <a:picLocks noChangeAspect="1"/>
          </p:cNvPicPr>
          <p:nvPr/>
        </p:nvPicPr>
        <p:blipFill>
          <a:blip r:embed="rId3">
            <a:extLst/>
          </a:blip>
          <a:srcRect l="24907" t="0" r="34167" b="51620"/>
          <a:stretch>
            <a:fillRect/>
          </a:stretch>
        </p:blipFill>
        <p:spPr>
          <a:xfrm>
            <a:off x="11385206" y="4421211"/>
            <a:ext cx="10492357" cy="93026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55" name="楽龍時ロゴ Sompo.jpg" descr="楽龍時ロゴ Somp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04171" y="11404634"/>
            <a:ext cx="2210236" cy="2187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20414005-861C-4D4A-A8F7-036B4B94A495.png" descr="20414005-861C-4D4A-A8F7-036B4B94A495.png"/>
          <p:cNvPicPr>
            <a:picLocks noChangeAspect="1"/>
          </p:cNvPicPr>
          <p:nvPr/>
        </p:nvPicPr>
        <p:blipFill>
          <a:blip r:embed="rId5">
            <a:extLst/>
          </a:blip>
          <a:srcRect l="0" t="30714" r="50855" b="28475"/>
          <a:stretch>
            <a:fillRect/>
          </a:stretch>
        </p:blipFill>
        <p:spPr>
          <a:xfrm>
            <a:off x="-654292" y="1918384"/>
            <a:ext cx="12109377" cy="11792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3"/>
        <a:ea typeface="ヒラギノ角ゴ ProN W3"/>
        <a:cs typeface="ヒラギノ角ゴ ProN W3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3"/>
        <a:ea typeface="ヒラギノ角ゴ ProN W3"/>
        <a:cs typeface="ヒラギノ角ゴ ProN W3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