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3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84"/>
    <a:srgbClr val="C996F8"/>
    <a:srgbClr val="B03200"/>
    <a:srgbClr val="8BF22F"/>
    <a:srgbClr val="FA4700"/>
    <a:srgbClr val="F1B00D"/>
    <a:srgbClr val="F64C08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1CC288-4E78-4E4C-9C6C-A662E5C0A653}" v="1" dt="2024-10-24T12:56:04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2674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ECEEA-172B-99E6-616A-1AD0CF186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4BABF53-2BFE-E9AF-B41E-4EEEAE49084A}"/>
              </a:ext>
            </a:extLst>
          </p:cNvPr>
          <p:cNvSpPr/>
          <p:nvPr/>
        </p:nvSpPr>
        <p:spPr>
          <a:xfrm>
            <a:off x="0" y="8229600"/>
            <a:ext cx="68580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5DBDD43-C1F1-E2EF-EE92-9AE7D8E28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E9FD838-5BF2-9C99-E4AB-6795CE00A9F6}"/>
              </a:ext>
            </a:extLst>
          </p:cNvPr>
          <p:cNvGrpSpPr/>
          <p:nvPr/>
        </p:nvGrpSpPr>
        <p:grpSpPr>
          <a:xfrm>
            <a:off x="-3383" y="8229600"/>
            <a:ext cx="6864765" cy="1676400"/>
            <a:chOff x="0" y="8218358"/>
            <a:chExt cx="6864765" cy="1687642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D7503416-5355-0F88-F235-1648E1C6E957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F94A2A22-5A15-E947-E13D-156985AA6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6" name="グループ化 15">
                <a:extLst>
                  <a:ext uri="{FF2B5EF4-FFF2-40B4-BE49-F238E27FC236}">
                    <a16:creationId xmlns:a16="http://schemas.microsoft.com/office/drawing/2014/main" id="{F8260D9C-7BE8-85B6-FB60-D00EFF70B760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15191DE9-223A-A8C6-33CD-C4D4E5F74D36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DFCB6950-7F60-F817-024E-C2981044449A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木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332B9898-C792-A0CD-96CB-5FE9AAE2583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81193F9-13A1-C326-6082-2AB2809090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EBECAFD-A6E1-FE35-C381-2C173EEB9E69}"/>
              </a:ext>
            </a:extLst>
          </p:cNvPr>
          <p:cNvSpPr txBox="1"/>
          <p:nvPr/>
        </p:nvSpPr>
        <p:spPr>
          <a:xfrm>
            <a:off x="-4339590" y="4455914"/>
            <a:ext cx="7475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0EE9606-EAAB-083A-FB85-FC42C54B1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" t="-318" r="513" b="14832"/>
          <a:stretch/>
        </p:blipFill>
        <p:spPr>
          <a:xfrm>
            <a:off x="-36195" y="-33316"/>
            <a:ext cx="6894195" cy="833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1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2EBC87-27B9-4198-B4F8-E5AFBECD8449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E940E97-6B7F-4248-9C2A-28EC6C45363E}">
  <ds:schemaRefs>
    <ds:schemaRef ds:uri="http://schemas.microsoft.com/office/2006/documentManagement/types"/>
    <ds:schemaRef ds:uri="http://purl.org/dc/elements/1.1/"/>
    <ds:schemaRef ds:uri="ccc50300-c016-41b3-baf7-1f053ea3de53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aa497eed-f72d-442f-adf5-cc88fbf9cce6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14</cp:revision>
  <dcterms:created xsi:type="dcterms:W3CDTF">2022-02-20T16:12:08Z</dcterms:created>
  <dcterms:modified xsi:type="dcterms:W3CDTF">2024-11-19T13:24:48Z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