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BBCDCB8-8EC6-4D29-A968-C978C89144D5}"/>
    <pc:docChg chg="modSld">
      <pc:chgData name="奥田陽子" userId="5bf8eb3d-eb6b-4939-b4ac-48d545c81564" providerId="ADAL" clId="{ABBCDCB8-8EC6-4D29-A968-C978C89144D5}" dt="2024-07-24T03:18:48.468" v="8" actId="20577"/>
      <pc:docMkLst>
        <pc:docMk/>
      </pc:docMkLst>
      <pc:sldChg chg="modSp mod">
        <pc:chgData name="奥田陽子" userId="5bf8eb3d-eb6b-4939-b4ac-48d545c81564" providerId="ADAL" clId="{ABBCDCB8-8EC6-4D29-A968-C978C89144D5}" dt="2024-07-24T03:18:48.468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ABBCDCB8-8EC6-4D29-A968-C978C89144D5}" dt="2024-07-24T03:18:48.468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92B0905-437E-4FF8-A26F-FD0A6AD57889}"/>
    <pc:docChg chg="modSld">
      <pc:chgData name="寺田 勝也" userId="8c59538c-4358-4eb0-84dd-2e7cb114f0dc" providerId="ADAL" clId="{D92B0905-437E-4FF8-A26F-FD0A6AD57889}" dt="2024-10-17T01:09:16.514" v="3" actId="20577"/>
      <pc:docMkLst>
        <pc:docMk/>
      </pc:docMkLst>
      <pc:sldChg chg="modSp mod">
        <pc:chgData name="寺田 勝也" userId="8c59538c-4358-4eb0-84dd-2e7cb114f0dc" providerId="ADAL" clId="{D92B0905-437E-4FF8-A26F-FD0A6AD57889}" dt="2024-10-17T01:09:16.514" v="3" actId="20577"/>
        <pc:sldMkLst>
          <pc:docMk/>
          <pc:sldMk cId="1691459842" sldId="270"/>
        </pc:sldMkLst>
        <pc:spChg chg="mod">
          <ac:chgData name="寺田 勝也" userId="8c59538c-4358-4eb0-84dd-2e7cb114f0dc" providerId="ADAL" clId="{D92B0905-437E-4FF8-A26F-FD0A6AD57889}" dt="2024-10-17T01:09:16.514" v="3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6B8B800-215C-4911-B785-1DF4C921E06B}"/>
    <pc:docChg chg="modSld">
      <pc:chgData name="奥田陽子" userId="5bf8eb3d-eb6b-4939-b4ac-48d545c81564" providerId="ADAL" clId="{66B8B800-215C-4911-B785-1DF4C921E06B}" dt="2023-10-26T06:53:11.850" v="8" actId="20577"/>
      <pc:docMkLst>
        <pc:docMk/>
      </pc:docMkLst>
      <pc:sldChg chg="modSp mod">
        <pc:chgData name="奥田陽子" userId="5bf8eb3d-eb6b-4939-b4ac-48d545c81564" providerId="ADAL" clId="{66B8B800-215C-4911-B785-1DF4C921E06B}" dt="2023-10-26T06:53:11.850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8B800-215C-4911-B785-1DF4C921E06B}" dt="2023-10-26T06:53:11.850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690B2D6-32A7-46A2-9E3C-06366F9BC429}"/>
    <pc:docChg chg="modSld">
      <pc:chgData name="奥田陽子" userId="5bf8eb3d-eb6b-4939-b4ac-48d545c81564" providerId="ADAL" clId="{6690B2D6-32A7-46A2-9E3C-06366F9BC429}" dt="2024-11-01T00:56:43.918" v="8" actId="20577"/>
      <pc:docMkLst>
        <pc:docMk/>
      </pc:docMkLst>
      <pc:sldChg chg="modSp mod">
        <pc:chgData name="奥田陽子" userId="5bf8eb3d-eb6b-4939-b4ac-48d545c81564" providerId="ADAL" clId="{6690B2D6-32A7-46A2-9E3C-06366F9BC429}" dt="2024-11-01T00:56:43.918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90B2D6-32A7-46A2-9E3C-06366F9BC429}" dt="2024-11-01T00:56:43.918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87A8A98-0875-4D32-9D13-3A96707D2915}"/>
    <pc:docChg chg="modSld">
      <pc:chgData name="奥田陽子" userId="5bf8eb3d-eb6b-4939-b4ac-48d545c81564" providerId="ADAL" clId="{187A8A98-0875-4D32-9D13-3A96707D2915}" dt="2023-12-14T05:02:09.548" v="12"/>
      <pc:docMkLst>
        <pc:docMk/>
      </pc:docMkLst>
      <pc:sldChg chg="modSp mod">
        <pc:chgData name="奥田陽子" userId="5bf8eb3d-eb6b-4939-b4ac-48d545c81564" providerId="ADAL" clId="{187A8A98-0875-4D32-9D13-3A96707D2915}" dt="2023-12-14T05:02:09.548" v="12"/>
        <pc:sldMkLst>
          <pc:docMk/>
          <pc:sldMk cId="1691459842" sldId="270"/>
        </pc:sldMkLst>
        <pc:spChg chg="mod">
          <ac:chgData name="奥田陽子" userId="5bf8eb3d-eb6b-4939-b4ac-48d545c81564" providerId="ADAL" clId="{187A8A98-0875-4D32-9D13-3A96707D2915}" dt="2023-12-14T05:02:09.548" v="12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5B3CAC2-F0BE-4BAF-830F-8109252E623A}"/>
    <pc:docChg chg="modSld">
      <pc:chgData name="奥田陽子" userId="5bf8eb3d-eb6b-4939-b4ac-48d545c81564" providerId="ADAL" clId="{75B3CAC2-F0BE-4BAF-830F-8109252E623A}" dt="2023-11-28T04:55:43.880" v="4"/>
      <pc:docMkLst>
        <pc:docMk/>
      </pc:docMkLst>
      <pc:sldChg chg="modSp mod">
        <pc:chgData name="奥田陽子" userId="5bf8eb3d-eb6b-4939-b4ac-48d545c81564" providerId="ADAL" clId="{75B3CAC2-F0BE-4BAF-830F-8109252E623A}" dt="2023-11-28T04:55:43.880" v="4"/>
        <pc:sldMkLst>
          <pc:docMk/>
          <pc:sldMk cId="1691459842" sldId="270"/>
        </pc:sldMkLst>
        <pc:spChg chg="mod">
          <ac:chgData name="奥田陽子" userId="5bf8eb3d-eb6b-4939-b4ac-48d545c81564" providerId="ADAL" clId="{75B3CAC2-F0BE-4BAF-830F-8109252E623A}" dt="2023-11-28T04:55:43.880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03E82DB4-D1DF-486C-9A8E-083FA8815FE8}"/>
    <pc:docChg chg="modSld">
      <pc:chgData name="奥田陽子" userId="5bf8eb3d-eb6b-4939-b4ac-48d545c81564" providerId="ADAL" clId="{03E82DB4-D1DF-486C-9A8E-083FA8815FE8}" dt="2024-08-06T05:25:36.181" v="11" actId="20577"/>
      <pc:docMkLst>
        <pc:docMk/>
      </pc:docMkLst>
      <pc:sldChg chg="modSp mod">
        <pc:chgData name="奥田陽子" userId="5bf8eb3d-eb6b-4939-b4ac-48d545c81564" providerId="ADAL" clId="{03E82DB4-D1DF-486C-9A8E-083FA8815FE8}" dt="2024-08-06T05:25:36.181" v="11" actId="20577"/>
        <pc:sldMkLst>
          <pc:docMk/>
          <pc:sldMk cId="1691459842" sldId="270"/>
        </pc:sldMkLst>
        <pc:spChg chg="mod">
          <ac:chgData name="奥田陽子" userId="5bf8eb3d-eb6b-4939-b4ac-48d545c81564" providerId="ADAL" clId="{03E82DB4-D1DF-486C-9A8E-083FA8815FE8}" dt="2024-08-06T05:25:36.181" v="1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FC4A301D-1586-4C82-BD61-DCC499AACBA0}"/>
    <pc:docChg chg="modSld">
      <pc:chgData name="寺田 勝也" userId="8c59538c-4358-4eb0-84dd-2e7cb114f0dc" providerId="ADAL" clId="{FC4A301D-1586-4C82-BD61-DCC499AACBA0}" dt="2024-10-03T00:58:44.867" v="21" actId="20577"/>
      <pc:docMkLst>
        <pc:docMk/>
      </pc:docMkLst>
      <pc:sldChg chg="modSp mod">
        <pc:chgData name="寺田 勝也" userId="8c59538c-4358-4eb0-84dd-2e7cb114f0dc" providerId="ADAL" clId="{FC4A301D-1586-4C82-BD61-DCC499AACBA0}" dt="2024-10-03T00:58:44.867" v="21" actId="20577"/>
        <pc:sldMkLst>
          <pc:docMk/>
          <pc:sldMk cId="1691459842" sldId="270"/>
        </pc:sldMkLst>
        <pc:spChg chg="mod">
          <ac:chgData name="寺田 勝也" userId="8c59538c-4358-4eb0-84dd-2e7cb114f0dc" providerId="ADAL" clId="{FC4A301D-1586-4C82-BD61-DCC499AACBA0}" dt="2024-10-03T00:58:44.867" v="2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03771AD7-6591-46BD-B5EF-8028A9893B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82F0FD-5355-49A2-89CD-CECD19492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6666C5-E860-448E-9D3A-DC256A0A0FF6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aa497eed-f72d-442f-adf5-cc88fbf9cce6"/>
    <ds:schemaRef ds:uri="ccc50300-c016-41b3-baf7-1f053ea3de53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98</cp:revision>
  <dcterms:created xsi:type="dcterms:W3CDTF">2022-02-20T16:12:08Z</dcterms:created>
  <dcterms:modified xsi:type="dcterms:W3CDTF">2024-11-01T00:56:47Z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